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Anton SC"/>
      <p:regular r:id="rId22"/>
    </p:embeddedFont>
    <p:embeddedFont>
      <p:font typeface="Josefin Sans Medium"/>
      <p:regular r:id="rId23"/>
      <p:bold r:id="rId24"/>
      <p:italic r:id="rId25"/>
      <p:boldItalic r:id="rId26"/>
    </p:embeddedFont>
    <p:embeddedFont>
      <p:font typeface="Bebas Neue"/>
      <p:regular r:id="rId27"/>
    </p:embeddedFont>
    <p:embeddedFont>
      <p:font typeface="Josefin Sans"/>
      <p:regular r:id="rId28"/>
      <p:bold r:id="rId29"/>
      <p:italic r:id="rId30"/>
      <p:boldItalic r:id="rId31"/>
    </p:embeddedFont>
    <p:embeddedFont>
      <p:font typeface="PT Sans"/>
      <p:regular r:id="rId32"/>
      <p:bold r:id="rId33"/>
      <p:italic r:id="rId34"/>
      <p:boldItalic r:id="rId35"/>
    </p:embeddedFont>
    <p:embeddedFont>
      <p:font typeface="Glegoo"/>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AntonSC-regular.fntdata"/><Relationship Id="rId21" Type="http://schemas.openxmlformats.org/officeDocument/2006/relationships/slide" Target="slides/slide16.xml"/><Relationship Id="rId24" Type="http://schemas.openxmlformats.org/officeDocument/2006/relationships/font" Target="fonts/JosefinSansMedium-bold.fntdata"/><Relationship Id="rId23" Type="http://schemas.openxmlformats.org/officeDocument/2006/relationships/font" Target="fonts/JosefinSans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JosefinSansMedium-boldItalic.fntdata"/><Relationship Id="rId25" Type="http://schemas.openxmlformats.org/officeDocument/2006/relationships/font" Target="fonts/JosefinSansMedium-italic.fntdata"/><Relationship Id="rId28" Type="http://schemas.openxmlformats.org/officeDocument/2006/relationships/font" Target="fonts/JosefinSans-regular.fntdata"/><Relationship Id="rId27" Type="http://schemas.openxmlformats.org/officeDocument/2006/relationships/font" Target="fonts/Bebas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JosefinSans-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JosefinSans-boldItalic.fntdata"/><Relationship Id="rId30" Type="http://schemas.openxmlformats.org/officeDocument/2006/relationships/font" Target="fonts/JosefinSans-italic.fntdata"/><Relationship Id="rId11" Type="http://schemas.openxmlformats.org/officeDocument/2006/relationships/slide" Target="slides/slide6.xml"/><Relationship Id="rId33" Type="http://schemas.openxmlformats.org/officeDocument/2006/relationships/font" Target="fonts/PTSans-bold.fntdata"/><Relationship Id="rId10" Type="http://schemas.openxmlformats.org/officeDocument/2006/relationships/slide" Target="slides/slide5.xml"/><Relationship Id="rId32" Type="http://schemas.openxmlformats.org/officeDocument/2006/relationships/font" Target="fonts/PTSans-regular.fntdata"/><Relationship Id="rId13" Type="http://schemas.openxmlformats.org/officeDocument/2006/relationships/slide" Target="slides/slide8.xml"/><Relationship Id="rId35" Type="http://schemas.openxmlformats.org/officeDocument/2006/relationships/font" Target="fonts/PTSans-boldItalic.fntdata"/><Relationship Id="rId12" Type="http://schemas.openxmlformats.org/officeDocument/2006/relationships/slide" Target="slides/slide7.xml"/><Relationship Id="rId34" Type="http://schemas.openxmlformats.org/officeDocument/2006/relationships/font" Target="fonts/PTSans-italic.fntdata"/><Relationship Id="rId15" Type="http://schemas.openxmlformats.org/officeDocument/2006/relationships/slide" Target="slides/slide10.xml"/><Relationship Id="rId37" Type="http://schemas.openxmlformats.org/officeDocument/2006/relationships/font" Target="fonts/Glegoo-bold.fntdata"/><Relationship Id="rId14" Type="http://schemas.openxmlformats.org/officeDocument/2006/relationships/slide" Target="slides/slide9.xml"/><Relationship Id="rId36" Type="http://schemas.openxmlformats.org/officeDocument/2006/relationships/font" Target="fonts/Glegoo-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3a346750b5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3a346750b5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320b9dbcd7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320b9dbcd7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3a37bb1ee5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3a37bb1ee5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a346750b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3a346750b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3a346750b5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3a346750b5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g3a66de613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1" name="Google Shape;1511;g3a66de613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6" name="Shape 1516"/>
        <p:cNvGrpSpPr/>
        <p:nvPr/>
      </p:nvGrpSpPr>
      <p:grpSpPr>
        <a:xfrm>
          <a:off x="0" y="0"/>
          <a:ext cx="0" cy="0"/>
          <a:chOff x="0" y="0"/>
          <a:chExt cx="0" cy="0"/>
        </a:xfrm>
      </p:grpSpPr>
      <p:sp>
        <p:nvSpPr>
          <p:cNvPr id="1517" name="Google Shape;1517;g3a346750b5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8" name="Google Shape;1518;g3a346750b5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2" name="Shape 1522"/>
        <p:cNvGrpSpPr/>
        <p:nvPr/>
      </p:nvGrpSpPr>
      <p:grpSpPr>
        <a:xfrm>
          <a:off x="0" y="0"/>
          <a:ext cx="0" cy="0"/>
          <a:chOff x="0" y="0"/>
          <a:chExt cx="0" cy="0"/>
        </a:xfrm>
      </p:grpSpPr>
      <p:sp>
        <p:nvSpPr>
          <p:cNvPr id="1523" name="Google Shape;1523;g3cb27b9297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4" name="Google Shape;1524;g3cb27b9297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3a66de6132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3a66de6132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a346750b5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3a346750b5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3a346750b5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3a346750b5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20b9dbcd70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320b9dbcd70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3a346750b5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3a346750b5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3a37bb1ee53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3a37bb1ee53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ab2fbc74a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ab2fbc74a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320b9dbcd7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320b9dbcd7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20000" y="1362038"/>
            <a:ext cx="7704000" cy="21804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Clr>
                <a:srgbClr val="191919"/>
              </a:buClr>
              <a:buSzPts val="5200"/>
              <a:buFont typeface="Josefin Sans Medium"/>
              <a:buNone/>
              <a:defRPr sz="5300"/>
            </a:lvl1pPr>
            <a:lvl2pPr lvl="1" algn="ctr">
              <a:spcBef>
                <a:spcPts val="0"/>
              </a:spcBef>
              <a:spcAft>
                <a:spcPts val="0"/>
              </a:spcAft>
              <a:buClr>
                <a:srgbClr val="191919"/>
              </a:buClr>
              <a:buSzPts val="5200"/>
              <a:buFont typeface="Josefin Sans Medium"/>
              <a:buNone/>
              <a:defRPr sz="5200">
                <a:solidFill>
                  <a:srgbClr val="191919"/>
                </a:solidFill>
                <a:latin typeface="Josefin Sans Medium"/>
                <a:ea typeface="Josefin Sans Medium"/>
                <a:cs typeface="Josefin Sans Medium"/>
                <a:sym typeface="Josefin Sans Medium"/>
              </a:defRPr>
            </a:lvl2pPr>
            <a:lvl3pPr lvl="2" algn="ctr">
              <a:spcBef>
                <a:spcPts val="0"/>
              </a:spcBef>
              <a:spcAft>
                <a:spcPts val="0"/>
              </a:spcAft>
              <a:buClr>
                <a:srgbClr val="191919"/>
              </a:buClr>
              <a:buSzPts val="5200"/>
              <a:buFont typeface="Josefin Sans Medium"/>
              <a:buNone/>
              <a:defRPr sz="5200">
                <a:solidFill>
                  <a:srgbClr val="191919"/>
                </a:solidFill>
                <a:latin typeface="Josefin Sans Medium"/>
                <a:ea typeface="Josefin Sans Medium"/>
                <a:cs typeface="Josefin Sans Medium"/>
                <a:sym typeface="Josefin Sans Medium"/>
              </a:defRPr>
            </a:lvl3pPr>
            <a:lvl4pPr lvl="3" algn="ctr">
              <a:spcBef>
                <a:spcPts val="0"/>
              </a:spcBef>
              <a:spcAft>
                <a:spcPts val="0"/>
              </a:spcAft>
              <a:buClr>
                <a:srgbClr val="191919"/>
              </a:buClr>
              <a:buSzPts val="5200"/>
              <a:buFont typeface="Josefin Sans Medium"/>
              <a:buNone/>
              <a:defRPr sz="5200">
                <a:solidFill>
                  <a:srgbClr val="191919"/>
                </a:solidFill>
                <a:latin typeface="Josefin Sans Medium"/>
                <a:ea typeface="Josefin Sans Medium"/>
                <a:cs typeface="Josefin Sans Medium"/>
                <a:sym typeface="Josefin Sans Medium"/>
              </a:defRPr>
            </a:lvl4pPr>
            <a:lvl5pPr lvl="4" algn="ctr">
              <a:spcBef>
                <a:spcPts val="0"/>
              </a:spcBef>
              <a:spcAft>
                <a:spcPts val="0"/>
              </a:spcAft>
              <a:buClr>
                <a:srgbClr val="191919"/>
              </a:buClr>
              <a:buSzPts val="5200"/>
              <a:buFont typeface="Josefin Sans Medium"/>
              <a:buNone/>
              <a:defRPr sz="5200">
                <a:solidFill>
                  <a:srgbClr val="191919"/>
                </a:solidFill>
                <a:latin typeface="Josefin Sans Medium"/>
                <a:ea typeface="Josefin Sans Medium"/>
                <a:cs typeface="Josefin Sans Medium"/>
                <a:sym typeface="Josefin Sans Medium"/>
              </a:defRPr>
            </a:lvl5pPr>
            <a:lvl6pPr lvl="5" algn="ctr">
              <a:spcBef>
                <a:spcPts val="0"/>
              </a:spcBef>
              <a:spcAft>
                <a:spcPts val="0"/>
              </a:spcAft>
              <a:buClr>
                <a:srgbClr val="191919"/>
              </a:buClr>
              <a:buSzPts val="5200"/>
              <a:buFont typeface="Josefin Sans Medium"/>
              <a:buNone/>
              <a:defRPr sz="5200">
                <a:solidFill>
                  <a:srgbClr val="191919"/>
                </a:solidFill>
                <a:latin typeface="Josefin Sans Medium"/>
                <a:ea typeface="Josefin Sans Medium"/>
                <a:cs typeface="Josefin Sans Medium"/>
                <a:sym typeface="Josefin Sans Medium"/>
              </a:defRPr>
            </a:lvl6pPr>
            <a:lvl7pPr lvl="6" algn="ctr">
              <a:spcBef>
                <a:spcPts val="0"/>
              </a:spcBef>
              <a:spcAft>
                <a:spcPts val="0"/>
              </a:spcAft>
              <a:buClr>
                <a:srgbClr val="191919"/>
              </a:buClr>
              <a:buSzPts val="5200"/>
              <a:buFont typeface="Josefin Sans Medium"/>
              <a:buNone/>
              <a:defRPr sz="5200">
                <a:solidFill>
                  <a:srgbClr val="191919"/>
                </a:solidFill>
                <a:latin typeface="Josefin Sans Medium"/>
                <a:ea typeface="Josefin Sans Medium"/>
                <a:cs typeface="Josefin Sans Medium"/>
                <a:sym typeface="Josefin Sans Medium"/>
              </a:defRPr>
            </a:lvl7pPr>
            <a:lvl8pPr lvl="7" algn="ctr">
              <a:spcBef>
                <a:spcPts val="0"/>
              </a:spcBef>
              <a:spcAft>
                <a:spcPts val="0"/>
              </a:spcAft>
              <a:buClr>
                <a:srgbClr val="191919"/>
              </a:buClr>
              <a:buSzPts val="5200"/>
              <a:buFont typeface="Josefin Sans Medium"/>
              <a:buNone/>
              <a:defRPr sz="5200">
                <a:solidFill>
                  <a:srgbClr val="191919"/>
                </a:solidFill>
                <a:latin typeface="Josefin Sans Medium"/>
                <a:ea typeface="Josefin Sans Medium"/>
                <a:cs typeface="Josefin Sans Medium"/>
                <a:sym typeface="Josefin Sans Medium"/>
              </a:defRPr>
            </a:lvl8pPr>
            <a:lvl9pPr lvl="8" algn="ctr">
              <a:spcBef>
                <a:spcPts val="0"/>
              </a:spcBef>
              <a:spcAft>
                <a:spcPts val="0"/>
              </a:spcAft>
              <a:buClr>
                <a:srgbClr val="191919"/>
              </a:buClr>
              <a:buSzPts val="5200"/>
              <a:buFont typeface="Josefin Sans Medium"/>
              <a:buNone/>
              <a:defRPr sz="5200">
                <a:solidFill>
                  <a:srgbClr val="191919"/>
                </a:solidFill>
                <a:latin typeface="Josefin Sans Medium"/>
                <a:ea typeface="Josefin Sans Medium"/>
                <a:cs typeface="Josefin Sans Medium"/>
                <a:sym typeface="Josefin Sans Medium"/>
              </a:defRPr>
            </a:lvl9pPr>
          </a:lstStyle>
          <a:p/>
        </p:txBody>
      </p:sp>
      <p:sp>
        <p:nvSpPr>
          <p:cNvPr id="10" name="Google Shape;10;p2"/>
          <p:cNvSpPr txBox="1"/>
          <p:nvPr>
            <p:ph idx="1" type="subTitle"/>
          </p:nvPr>
        </p:nvSpPr>
        <p:spPr>
          <a:xfrm>
            <a:off x="2392500" y="3890550"/>
            <a:ext cx="4359000" cy="4095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75277" y="-497104"/>
            <a:ext cx="9494557" cy="6137704"/>
            <a:chOff x="-175277" y="-497104"/>
            <a:chExt cx="9494557" cy="6137704"/>
          </a:xfrm>
        </p:grpSpPr>
        <p:grpSp>
          <p:nvGrpSpPr>
            <p:cNvPr id="12" name="Google Shape;12;p2"/>
            <p:cNvGrpSpPr/>
            <p:nvPr/>
          </p:nvGrpSpPr>
          <p:grpSpPr>
            <a:xfrm rot="2265392">
              <a:off x="7730316" y="3603319"/>
              <a:ext cx="1128621" cy="1889569"/>
              <a:chOff x="3820625" y="2347300"/>
              <a:chExt cx="883825" cy="1479725"/>
            </a:xfrm>
          </p:grpSpPr>
          <p:sp>
            <p:nvSpPr>
              <p:cNvPr id="13" name="Google Shape;13;p2"/>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2"/>
            <p:cNvGrpSpPr/>
            <p:nvPr/>
          </p:nvGrpSpPr>
          <p:grpSpPr>
            <a:xfrm rot="-8534608">
              <a:off x="285066" y="-349381"/>
              <a:ext cx="1128621" cy="1889569"/>
              <a:chOff x="3820625" y="2347300"/>
              <a:chExt cx="883825" cy="1479725"/>
            </a:xfrm>
          </p:grpSpPr>
          <p:sp>
            <p:nvSpPr>
              <p:cNvPr id="20" name="Google Shape;20;p2"/>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175412" y="3974946"/>
              <a:ext cx="2049317" cy="1463572"/>
              <a:chOff x="2523250" y="3135400"/>
              <a:chExt cx="1134350" cy="810125"/>
            </a:xfrm>
          </p:grpSpPr>
          <p:sp>
            <p:nvSpPr>
              <p:cNvPr id="27" name="Google Shape;27;p2"/>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 name="Google Shape;49;p2"/>
            <p:cNvGrpSpPr/>
            <p:nvPr/>
          </p:nvGrpSpPr>
          <p:grpSpPr>
            <a:xfrm>
              <a:off x="6956837" y="-497104"/>
              <a:ext cx="2049317" cy="1463572"/>
              <a:chOff x="2523250" y="3135400"/>
              <a:chExt cx="1134350" cy="810125"/>
            </a:xfrm>
          </p:grpSpPr>
          <p:sp>
            <p:nvSpPr>
              <p:cNvPr id="50" name="Google Shape;50;p2"/>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9" name="Shape 469"/>
        <p:cNvGrpSpPr/>
        <p:nvPr/>
      </p:nvGrpSpPr>
      <p:grpSpPr>
        <a:xfrm>
          <a:off x="0" y="0"/>
          <a:ext cx="0" cy="0"/>
          <a:chOff x="0" y="0"/>
          <a:chExt cx="0" cy="0"/>
        </a:xfrm>
      </p:grpSpPr>
      <p:sp>
        <p:nvSpPr>
          <p:cNvPr id="470" name="Google Shape;470;p11"/>
          <p:cNvSpPr txBox="1"/>
          <p:nvPr>
            <p:ph hasCustomPrompt="1" type="title"/>
          </p:nvPr>
        </p:nvSpPr>
        <p:spPr>
          <a:xfrm>
            <a:off x="1284000" y="1558475"/>
            <a:ext cx="6576000" cy="1511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10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1" name="Google Shape;471;p11"/>
          <p:cNvSpPr txBox="1"/>
          <p:nvPr>
            <p:ph idx="1" type="subTitle"/>
          </p:nvPr>
        </p:nvSpPr>
        <p:spPr>
          <a:xfrm>
            <a:off x="1284000" y="3069625"/>
            <a:ext cx="65760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472" name="Google Shape;472;p11"/>
          <p:cNvGrpSpPr/>
          <p:nvPr/>
        </p:nvGrpSpPr>
        <p:grpSpPr>
          <a:xfrm>
            <a:off x="-175277" y="-497104"/>
            <a:ext cx="9494557" cy="6137704"/>
            <a:chOff x="-175277" y="-497104"/>
            <a:chExt cx="9494557" cy="6137704"/>
          </a:xfrm>
        </p:grpSpPr>
        <p:grpSp>
          <p:nvGrpSpPr>
            <p:cNvPr id="473" name="Google Shape;473;p11"/>
            <p:cNvGrpSpPr/>
            <p:nvPr/>
          </p:nvGrpSpPr>
          <p:grpSpPr>
            <a:xfrm rot="2265392">
              <a:off x="7730316" y="3603319"/>
              <a:ext cx="1128621" cy="1889569"/>
              <a:chOff x="3820625" y="2347300"/>
              <a:chExt cx="883825" cy="1479725"/>
            </a:xfrm>
          </p:grpSpPr>
          <p:sp>
            <p:nvSpPr>
              <p:cNvPr id="474" name="Google Shape;474;p11"/>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1"/>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1"/>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1"/>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1"/>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1"/>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11"/>
            <p:cNvGrpSpPr/>
            <p:nvPr/>
          </p:nvGrpSpPr>
          <p:grpSpPr>
            <a:xfrm rot="-8534608">
              <a:off x="285066" y="-349381"/>
              <a:ext cx="1128621" cy="1889569"/>
              <a:chOff x="3820625" y="2347300"/>
              <a:chExt cx="883825" cy="1479725"/>
            </a:xfrm>
          </p:grpSpPr>
          <p:sp>
            <p:nvSpPr>
              <p:cNvPr id="481" name="Google Shape;481;p11"/>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1"/>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1"/>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1"/>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1"/>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1"/>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 name="Google Shape;487;p11"/>
            <p:cNvGrpSpPr/>
            <p:nvPr/>
          </p:nvGrpSpPr>
          <p:grpSpPr>
            <a:xfrm>
              <a:off x="175412" y="3974946"/>
              <a:ext cx="2049317" cy="1463572"/>
              <a:chOff x="2523250" y="3135400"/>
              <a:chExt cx="1134350" cy="810125"/>
            </a:xfrm>
          </p:grpSpPr>
          <p:sp>
            <p:nvSpPr>
              <p:cNvPr id="488" name="Google Shape;488;p11"/>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1"/>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1"/>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1"/>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1"/>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1"/>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1"/>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1"/>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1"/>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1"/>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1"/>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1"/>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1"/>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1"/>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1"/>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1"/>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1"/>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1"/>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1"/>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1"/>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1"/>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1"/>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11"/>
            <p:cNvGrpSpPr/>
            <p:nvPr/>
          </p:nvGrpSpPr>
          <p:grpSpPr>
            <a:xfrm>
              <a:off x="6956837" y="-497104"/>
              <a:ext cx="2049317" cy="1463572"/>
              <a:chOff x="2523250" y="3135400"/>
              <a:chExt cx="1134350" cy="810125"/>
            </a:xfrm>
          </p:grpSpPr>
          <p:sp>
            <p:nvSpPr>
              <p:cNvPr id="511" name="Google Shape;511;p11"/>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1"/>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1"/>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1"/>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1"/>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1"/>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1"/>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1"/>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1"/>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1"/>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1"/>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1"/>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1"/>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1"/>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1"/>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1"/>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1"/>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1"/>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1"/>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1"/>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1"/>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1"/>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33" name="Shape 53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34" name="Shape 534"/>
        <p:cNvGrpSpPr/>
        <p:nvPr/>
      </p:nvGrpSpPr>
      <p:grpSpPr>
        <a:xfrm>
          <a:off x="0" y="0"/>
          <a:ext cx="0" cy="0"/>
          <a:chOff x="0" y="0"/>
          <a:chExt cx="0" cy="0"/>
        </a:xfrm>
      </p:grpSpPr>
      <p:sp>
        <p:nvSpPr>
          <p:cNvPr id="535" name="Google Shape;535;p13"/>
          <p:cNvSpPr txBox="1"/>
          <p:nvPr>
            <p:ph type="title"/>
          </p:nvPr>
        </p:nvSpPr>
        <p:spPr>
          <a:xfrm>
            <a:off x="2634599" y="1840200"/>
            <a:ext cx="5492700" cy="10974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6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6" name="Google Shape;536;p13"/>
          <p:cNvSpPr txBox="1"/>
          <p:nvPr>
            <p:ph hasCustomPrompt="1" idx="2" type="title"/>
          </p:nvPr>
        </p:nvSpPr>
        <p:spPr>
          <a:xfrm>
            <a:off x="720050" y="2160288"/>
            <a:ext cx="1638300" cy="82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537" name="Google Shape;537;p13"/>
          <p:cNvSpPr txBox="1"/>
          <p:nvPr>
            <p:ph idx="1" type="subTitle"/>
          </p:nvPr>
        </p:nvSpPr>
        <p:spPr>
          <a:xfrm>
            <a:off x="2634599" y="2937600"/>
            <a:ext cx="5214600" cy="365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38" name="Google Shape;538;p13"/>
          <p:cNvGrpSpPr/>
          <p:nvPr/>
        </p:nvGrpSpPr>
        <p:grpSpPr>
          <a:xfrm>
            <a:off x="-175277" y="-497104"/>
            <a:ext cx="9494557" cy="6137704"/>
            <a:chOff x="-175277" y="-497104"/>
            <a:chExt cx="9494557" cy="6137704"/>
          </a:xfrm>
        </p:grpSpPr>
        <p:grpSp>
          <p:nvGrpSpPr>
            <p:cNvPr id="539" name="Google Shape;539;p13"/>
            <p:cNvGrpSpPr/>
            <p:nvPr/>
          </p:nvGrpSpPr>
          <p:grpSpPr>
            <a:xfrm rot="2265392">
              <a:off x="7730316" y="3603319"/>
              <a:ext cx="1128621" cy="1889569"/>
              <a:chOff x="3820625" y="2347300"/>
              <a:chExt cx="883825" cy="1479725"/>
            </a:xfrm>
          </p:grpSpPr>
          <p:sp>
            <p:nvSpPr>
              <p:cNvPr id="540" name="Google Shape;540;p13"/>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 name="Google Shape;546;p13"/>
            <p:cNvGrpSpPr/>
            <p:nvPr/>
          </p:nvGrpSpPr>
          <p:grpSpPr>
            <a:xfrm rot="-8534608">
              <a:off x="285066" y="-349381"/>
              <a:ext cx="1128621" cy="1889569"/>
              <a:chOff x="3820625" y="2347300"/>
              <a:chExt cx="883825" cy="1479725"/>
            </a:xfrm>
          </p:grpSpPr>
          <p:sp>
            <p:nvSpPr>
              <p:cNvPr id="547" name="Google Shape;547;p13"/>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13"/>
            <p:cNvGrpSpPr/>
            <p:nvPr/>
          </p:nvGrpSpPr>
          <p:grpSpPr>
            <a:xfrm>
              <a:off x="175412" y="3974946"/>
              <a:ext cx="2049317" cy="1463572"/>
              <a:chOff x="2523250" y="3135400"/>
              <a:chExt cx="1134350" cy="810125"/>
            </a:xfrm>
          </p:grpSpPr>
          <p:sp>
            <p:nvSpPr>
              <p:cNvPr id="554" name="Google Shape;554;p13"/>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13"/>
            <p:cNvGrpSpPr/>
            <p:nvPr/>
          </p:nvGrpSpPr>
          <p:grpSpPr>
            <a:xfrm>
              <a:off x="6956837" y="-497104"/>
              <a:ext cx="2049317" cy="1463572"/>
              <a:chOff x="2523250" y="3135400"/>
              <a:chExt cx="1134350" cy="810125"/>
            </a:xfrm>
          </p:grpSpPr>
          <p:sp>
            <p:nvSpPr>
              <p:cNvPr id="577" name="Google Shape;577;p13"/>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3"/>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599" name="Shape 599"/>
        <p:cNvGrpSpPr/>
        <p:nvPr/>
      </p:nvGrpSpPr>
      <p:grpSpPr>
        <a:xfrm>
          <a:off x="0" y="0"/>
          <a:ext cx="0" cy="0"/>
          <a:chOff x="0" y="0"/>
          <a:chExt cx="0" cy="0"/>
        </a:xfrm>
      </p:grpSpPr>
      <p:sp>
        <p:nvSpPr>
          <p:cNvPr id="600" name="Google Shape;600;p14"/>
          <p:cNvSpPr txBox="1"/>
          <p:nvPr>
            <p:ph type="title"/>
          </p:nvPr>
        </p:nvSpPr>
        <p:spPr>
          <a:xfrm>
            <a:off x="719999" y="1840200"/>
            <a:ext cx="5492700" cy="1097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6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1" name="Google Shape;601;p14"/>
          <p:cNvSpPr txBox="1"/>
          <p:nvPr>
            <p:ph hasCustomPrompt="1" idx="2" type="title"/>
          </p:nvPr>
        </p:nvSpPr>
        <p:spPr>
          <a:xfrm>
            <a:off x="6785650" y="2160288"/>
            <a:ext cx="1638300" cy="82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02" name="Google Shape;602;p14"/>
          <p:cNvSpPr txBox="1"/>
          <p:nvPr>
            <p:ph idx="1" type="subTitle"/>
          </p:nvPr>
        </p:nvSpPr>
        <p:spPr>
          <a:xfrm>
            <a:off x="998099" y="2937600"/>
            <a:ext cx="5214600" cy="3657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603" name="Google Shape;603;p14"/>
          <p:cNvGrpSpPr/>
          <p:nvPr/>
        </p:nvGrpSpPr>
        <p:grpSpPr>
          <a:xfrm>
            <a:off x="-175277" y="-497104"/>
            <a:ext cx="9494557" cy="6137704"/>
            <a:chOff x="-175277" y="-497104"/>
            <a:chExt cx="9494557" cy="6137704"/>
          </a:xfrm>
        </p:grpSpPr>
        <p:grpSp>
          <p:nvGrpSpPr>
            <p:cNvPr id="604" name="Google Shape;604;p14"/>
            <p:cNvGrpSpPr/>
            <p:nvPr/>
          </p:nvGrpSpPr>
          <p:grpSpPr>
            <a:xfrm rot="2265392">
              <a:off x="7730316" y="3603319"/>
              <a:ext cx="1128621" cy="1889569"/>
              <a:chOff x="3820625" y="2347300"/>
              <a:chExt cx="883825" cy="1479725"/>
            </a:xfrm>
          </p:grpSpPr>
          <p:sp>
            <p:nvSpPr>
              <p:cNvPr id="605" name="Google Shape;605;p14"/>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14"/>
            <p:cNvGrpSpPr/>
            <p:nvPr/>
          </p:nvGrpSpPr>
          <p:grpSpPr>
            <a:xfrm rot="-8534608">
              <a:off x="285066" y="-349381"/>
              <a:ext cx="1128621" cy="1889569"/>
              <a:chOff x="3820625" y="2347300"/>
              <a:chExt cx="883825" cy="1479725"/>
            </a:xfrm>
          </p:grpSpPr>
          <p:sp>
            <p:nvSpPr>
              <p:cNvPr id="612" name="Google Shape;612;p14"/>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14"/>
            <p:cNvGrpSpPr/>
            <p:nvPr/>
          </p:nvGrpSpPr>
          <p:grpSpPr>
            <a:xfrm>
              <a:off x="175412" y="3974946"/>
              <a:ext cx="2049317" cy="1463572"/>
              <a:chOff x="2523250" y="3135400"/>
              <a:chExt cx="1134350" cy="810125"/>
            </a:xfrm>
          </p:grpSpPr>
          <p:sp>
            <p:nvSpPr>
              <p:cNvPr id="619" name="Google Shape;619;p14"/>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14"/>
            <p:cNvGrpSpPr/>
            <p:nvPr/>
          </p:nvGrpSpPr>
          <p:grpSpPr>
            <a:xfrm>
              <a:off x="6956837" y="-497104"/>
              <a:ext cx="2049317" cy="1463572"/>
              <a:chOff x="2523250" y="3135400"/>
              <a:chExt cx="1134350" cy="810125"/>
            </a:xfrm>
          </p:grpSpPr>
          <p:sp>
            <p:nvSpPr>
              <p:cNvPr id="642" name="Google Shape;642;p14"/>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bg>
      <p:bgPr>
        <a:blipFill>
          <a:blip r:embed="rId2">
            <a:alphaModFix/>
          </a:blip>
          <a:stretch>
            <a:fillRect/>
          </a:stretch>
        </a:blipFill>
      </p:bgPr>
    </p:bg>
    <p:spTree>
      <p:nvGrpSpPr>
        <p:cNvPr id="664" name="Shape 664"/>
        <p:cNvGrpSpPr/>
        <p:nvPr/>
      </p:nvGrpSpPr>
      <p:grpSpPr>
        <a:xfrm>
          <a:off x="0" y="0"/>
          <a:ext cx="0" cy="0"/>
          <a:chOff x="0" y="0"/>
          <a:chExt cx="0" cy="0"/>
        </a:xfrm>
      </p:grpSpPr>
      <p:grpSp>
        <p:nvGrpSpPr>
          <p:cNvPr id="665" name="Google Shape;665;p15"/>
          <p:cNvGrpSpPr/>
          <p:nvPr/>
        </p:nvGrpSpPr>
        <p:grpSpPr>
          <a:xfrm>
            <a:off x="-219720" y="-497104"/>
            <a:ext cx="9700914" cy="5935622"/>
            <a:chOff x="-219720" y="-497104"/>
            <a:chExt cx="9700914" cy="5935622"/>
          </a:xfrm>
        </p:grpSpPr>
        <p:grpSp>
          <p:nvGrpSpPr>
            <p:cNvPr id="666" name="Google Shape;666;p15"/>
            <p:cNvGrpSpPr/>
            <p:nvPr/>
          </p:nvGrpSpPr>
          <p:grpSpPr>
            <a:xfrm rot="-4465095">
              <a:off x="7855295" y="-313009"/>
              <a:ext cx="1128582" cy="1889505"/>
              <a:chOff x="3820625" y="2347300"/>
              <a:chExt cx="883825" cy="1479725"/>
            </a:xfrm>
          </p:grpSpPr>
          <p:sp>
            <p:nvSpPr>
              <p:cNvPr id="667" name="Google Shape;667;p15"/>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5"/>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5"/>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5"/>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5"/>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5"/>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15"/>
            <p:cNvGrpSpPr/>
            <p:nvPr/>
          </p:nvGrpSpPr>
          <p:grpSpPr>
            <a:xfrm flipH="1">
              <a:off x="6956837" y="3974946"/>
              <a:ext cx="2049317" cy="1463572"/>
              <a:chOff x="2523250" y="3135400"/>
              <a:chExt cx="1134350" cy="810125"/>
            </a:xfrm>
          </p:grpSpPr>
          <p:sp>
            <p:nvSpPr>
              <p:cNvPr id="674" name="Google Shape;674;p15"/>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5"/>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5"/>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5"/>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5"/>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5"/>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5"/>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5"/>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5"/>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5"/>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5"/>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5"/>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5"/>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5"/>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5"/>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5"/>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5"/>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5"/>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5"/>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5"/>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5"/>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5"/>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 name="Google Shape;696;p15"/>
            <p:cNvGrpSpPr/>
            <p:nvPr/>
          </p:nvGrpSpPr>
          <p:grpSpPr>
            <a:xfrm flipH="1">
              <a:off x="175412" y="-497104"/>
              <a:ext cx="2049317" cy="1463572"/>
              <a:chOff x="2523250" y="3135400"/>
              <a:chExt cx="1134350" cy="810125"/>
            </a:xfrm>
          </p:grpSpPr>
          <p:sp>
            <p:nvSpPr>
              <p:cNvPr id="697" name="Google Shape;697;p15"/>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5"/>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5"/>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5"/>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5"/>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5"/>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5"/>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5"/>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5"/>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5"/>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5"/>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5"/>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5"/>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5"/>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5"/>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5"/>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5"/>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5"/>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5"/>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5"/>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5"/>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5"/>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 name="Google Shape;719;p15"/>
            <p:cNvGrpSpPr/>
            <p:nvPr/>
          </p:nvGrpSpPr>
          <p:grpSpPr>
            <a:xfrm rot="6334905">
              <a:off x="277595" y="3501241"/>
              <a:ext cx="1128582" cy="1889505"/>
              <a:chOff x="3787811" y="2356451"/>
              <a:chExt cx="883825" cy="1479725"/>
            </a:xfrm>
          </p:grpSpPr>
          <p:sp>
            <p:nvSpPr>
              <p:cNvPr id="720" name="Google Shape;720;p15"/>
              <p:cNvSpPr/>
              <p:nvPr/>
            </p:nvSpPr>
            <p:spPr>
              <a:xfrm>
                <a:off x="3787811" y="2356451"/>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5"/>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5"/>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5"/>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5"/>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5"/>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26" name="Google Shape;726;p15"/>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5"/>
          <p:cNvSpPr txBox="1"/>
          <p:nvPr>
            <p:ph type="title"/>
          </p:nvPr>
        </p:nvSpPr>
        <p:spPr>
          <a:xfrm>
            <a:off x="720000" y="1906936"/>
            <a:ext cx="23364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28" name="Google Shape;728;p15"/>
          <p:cNvSpPr txBox="1"/>
          <p:nvPr>
            <p:ph hasCustomPrompt="1" idx="2" type="title"/>
          </p:nvPr>
        </p:nvSpPr>
        <p:spPr>
          <a:xfrm>
            <a:off x="1431000" y="1313460"/>
            <a:ext cx="914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9" name="Google Shape;729;p15"/>
          <p:cNvSpPr txBox="1"/>
          <p:nvPr>
            <p:ph idx="1" type="subTitle"/>
          </p:nvPr>
        </p:nvSpPr>
        <p:spPr>
          <a:xfrm>
            <a:off x="720000" y="2272636"/>
            <a:ext cx="23364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0" name="Google Shape;730;p15"/>
          <p:cNvSpPr txBox="1"/>
          <p:nvPr>
            <p:ph idx="3" type="title"/>
          </p:nvPr>
        </p:nvSpPr>
        <p:spPr>
          <a:xfrm>
            <a:off x="3403800" y="1906936"/>
            <a:ext cx="23364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1" name="Google Shape;731;p15"/>
          <p:cNvSpPr txBox="1"/>
          <p:nvPr>
            <p:ph hasCustomPrompt="1" idx="4" type="title"/>
          </p:nvPr>
        </p:nvSpPr>
        <p:spPr>
          <a:xfrm>
            <a:off x="4114800" y="1313460"/>
            <a:ext cx="914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2" name="Google Shape;732;p15"/>
          <p:cNvSpPr txBox="1"/>
          <p:nvPr>
            <p:ph idx="5" type="subTitle"/>
          </p:nvPr>
        </p:nvSpPr>
        <p:spPr>
          <a:xfrm>
            <a:off x="3403800" y="2272636"/>
            <a:ext cx="23364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3" name="Google Shape;733;p15"/>
          <p:cNvSpPr txBox="1"/>
          <p:nvPr>
            <p:ph idx="6" type="title"/>
          </p:nvPr>
        </p:nvSpPr>
        <p:spPr>
          <a:xfrm>
            <a:off x="6087600" y="1906936"/>
            <a:ext cx="23364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4" name="Google Shape;734;p15"/>
          <p:cNvSpPr txBox="1"/>
          <p:nvPr>
            <p:ph hasCustomPrompt="1" idx="7" type="title"/>
          </p:nvPr>
        </p:nvSpPr>
        <p:spPr>
          <a:xfrm>
            <a:off x="6798600" y="1313460"/>
            <a:ext cx="914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5" name="Google Shape;735;p15"/>
          <p:cNvSpPr txBox="1"/>
          <p:nvPr>
            <p:ph idx="8" type="subTitle"/>
          </p:nvPr>
        </p:nvSpPr>
        <p:spPr>
          <a:xfrm>
            <a:off x="6087600" y="2272636"/>
            <a:ext cx="23364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6" name="Google Shape;736;p15"/>
          <p:cNvSpPr txBox="1"/>
          <p:nvPr>
            <p:ph idx="9" type="title"/>
          </p:nvPr>
        </p:nvSpPr>
        <p:spPr>
          <a:xfrm>
            <a:off x="720000" y="3757280"/>
            <a:ext cx="23364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37" name="Google Shape;737;p15"/>
          <p:cNvSpPr txBox="1"/>
          <p:nvPr>
            <p:ph hasCustomPrompt="1" idx="13" type="title"/>
          </p:nvPr>
        </p:nvSpPr>
        <p:spPr>
          <a:xfrm>
            <a:off x="1431000" y="3132728"/>
            <a:ext cx="914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8" name="Google Shape;738;p15"/>
          <p:cNvSpPr txBox="1"/>
          <p:nvPr>
            <p:ph idx="14" type="subTitle"/>
          </p:nvPr>
        </p:nvSpPr>
        <p:spPr>
          <a:xfrm>
            <a:off x="720000" y="4122980"/>
            <a:ext cx="23364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9" name="Google Shape;739;p15"/>
          <p:cNvSpPr txBox="1"/>
          <p:nvPr>
            <p:ph idx="15" type="title"/>
          </p:nvPr>
        </p:nvSpPr>
        <p:spPr>
          <a:xfrm>
            <a:off x="3403800" y="3757280"/>
            <a:ext cx="23364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0" name="Google Shape;740;p15"/>
          <p:cNvSpPr txBox="1"/>
          <p:nvPr>
            <p:ph hasCustomPrompt="1" idx="16" type="title"/>
          </p:nvPr>
        </p:nvSpPr>
        <p:spPr>
          <a:xfrm>
            <a:off x="4114800" y="3132728"/>
            <a:ext cx="914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1" name="Google Shape;741;p15"/>
          <p:cNvSpPr txBox="1"/>
          <p:nvPr>
            <p:ph idx="17" type="subTitle"/>
          </p:nvPr>
        </p:nvSpPr>
        <p:spPr>
          <a:xfrm>
            <a:off x="3403800" y="4122980"/>
            <a:ext cx="23364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2" name="Google Shape;742;p15"/>
          <p:cNvSpPr txBox="1"/>
          <p:nvPr>
            <p:ph idx="18" type="title"/>
          </p:nvPr>
        </p:nvSpPr>
        <p:spPr>
          <a:xfrm>
            <a:off x="6087600" y="3757280"/>
            <a:ext cx="23364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0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3" name="Google Shape;743;p15"/>
          <p:cNvSpPr txBox="1"/>
          <p:nvPr>
            <p:ph hasCustomPrompt="1" idx="19" type="title"/>
          </p:nvPr>
        </p:nvSpPr>
        <p:spPr>
          <a:xfrm>
            <a:off x="6798600" y="3132728"/>
            <a:ext cx="914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4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4" name="Google Shape;744;p15"/>
          <p:cNvSpPr txBox="1"/>
          <p:nvPr>
            <p:ph idx="20" type="subTitle"/>
          </p:nvPr>
        </p:nvSpPr>
        <p:spPr>
          <a:xfrm>
            <a:off x="6087600" y="4122980"/>
            <a:ext cx="23364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5" name="Google Shape;745;p15"/>
          <p:cNvSpPr txBox="1"/>
          <p:nvPr>
            <p:ph idx="21" type="title"/>
          </p:nvPr>
        </p:nvSpPr>
        <p:spPr>
          <a:xfrm>
            <a:off x="720000" y="54000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746" name="Shape 746"/>
        <p:cNvGrpSpPr/>
        <p:nvPr/>
      </p:nvGrpSpPr>
      <p:grpSpPr>
        <a:xfrm>
          <a:off x="0" y="0"/>
          <a:ext cx="0" cy="0"/>
          <a:chOff x="0" y="0"/>
          <a:chExt cx="0" cy="0"/>
        </a:xfrm>
      </p:grpSpPr>
      <p:sp>
        <p:nvSpPr>
          <p:cNvPr id="747" name="Google Shape;747;p16"/>
          <p:cNvSpPr txBox="1"/>
          <p:nvPr>
            <p:ph type="title"/>
          </p:nvPr>
        </p:nvSpPr>
        <p:spPr>
          <a:xfrm>
            <a:off x="3040617" y="3627264"/>
            <a:ext cx="3017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20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748" name="Google Shape;748;p16"/>
          <p:cNvSpPr txBox="1"/>
          <p:nvPr>
            <p:ph idx="1" type="subTitle"/>
          </p:nvPr>
        </p:nvSpPr>
        <p:spPr>
          <a:xfrm>
            <a:off x="1488525" y="1117050"/>
            <a:ext cx="6166800" cy="237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749" name="Google Shape;749;p16"/>
          <p:cNvGrpSpPr/>
          <p:nvPr/>
        </p:nvGrpSpPr>
        <p:grpSpPr>
          <a:xfrm>
            <a:off x="-175277" y="-497104"/>
            <a:ext cx="9494557" cy="6137704"/>
            <a:chOff x="-175277" y="-497104"/>
            <a:chExt cx="9494557" cy="6137704"/>
          </a:xfrm>
        </p:grpSpPr>
        <p:grpSp>
          <p:nvGrpSpPr>
            <p:cNvPr id="750" name="Google Shape;750;p16"/>
            <p:cNvGrpSpPr/>
            <p:nvPr/>
          </p:nvGrpSpPr>
          <p:grpSpPr>
            <a:xfrm rot="2265392">
              <a:off x="7730316" y="3603319"/>
              <a:ext cx="1128621" cy="1889569"/>
              <a:chOff x="3820625" y="2347300"/>
              <a:chExt cx="883825" cy="1479725"/>
            </a:xfrm>
          </p:grpSpPr>
          <p:sp>
            <p:nvSpPr>
              <p:cNvPr id="751" name="Google Shape;751;p16"/>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6"/>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6"/>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6"/>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6"/>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6"/>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 name="Google Shape;757;p16"/>
            <p:cNvGrpSpPr/>
            <p:nvPr/>
          </p:nvGrpSpPr>
          <p:grpSpPr>
            <a:xfrm rot="-8534608">
              <a:off x="285066" y="-349381"/>
              <a:ext cx="1128621" cy="1889569"/>
              <a:chOff x="3820625" y="2347300"/>
              <a:chExt cx="883825" cy="1479725"/>
            </a:xfrm>
          </p:grpSpPr>
          <p:sp>
            <p:nvSpPr>
              <p:cNvPr id="758" name="Google Shape;758;p16"/>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6"/>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6"/>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6"/>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6"/>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6"/>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16"/>
            <p:cNvGrpSpPr/>
            <p:nvPr/>
          </p:nvGrpSpPr>
          <p:grpSpPr>
            <a:xfrm>
              <a:off x="175412" y="3974946"/>
              <a:ext cx="2049317" cy="1463572"/>
              <a:chOff x="2523250" y="3135400"/>
              <a:chExt cx="1134350" cy="810125"/>
            </a:xfrm>
          </p:grpSpPr>
          <p:sp>
            <p:nvSpPr>
              <p:cNvPr id="765" name="Google Shape;765;p16"/>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6"/>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6"/>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6"/>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6"/>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6"/>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6"/>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6"/>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6"/>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6"/>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6"/>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6"/>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6"/>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6"/>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6"/>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6"/>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6"/>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6"/>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6"/>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6"/>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6"/>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6"/>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 name="Google Shape;787;p16"/>
            <p:cNvGrpSpPr/>
            <p:nvPr/>
          </p:nvGrpSpPr>
          <p:grpSpPr>
            <a:xfrm>
              <a:off x="6956837" y="-497104"/>
              <a:ext cx="2049317" cy="1463572"/>
              <a:chOff x="2523250" y="3135400"/>
              <a:chExt cx="1134350" cy="810125"/>
            </a:xfrm>
          </p:grpSpPr>
          <p:sp>
            <p:nvSpPr>
              <p:cNvPr id="788" name="Google Shape;788;p16"/>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6"/>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6"/>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6"/>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6"/>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6"/>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6"/>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6"/>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6"/>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6"/>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6"/>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6"/>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6"/>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6"/>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6"/>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6"/>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6"/>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6"/>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6"/>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6"/>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6"/>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6"/>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blipFill>
          <a:blip r:embed="rId2">
            <a:alphaModFix/>
          </a:blip>
          <a:stretch>
            <a:fillRect/>
          </a:stretch>
        </a:blipFill>
      </p:bgPr>
    </p:bg>
    <p:spTree>
      <p:nvGrpSpPr>
        <p:cNvPr id="810" name="Shape 810"/>
        <p:cNvGrpSpPr/>
        <p:nvPr/>
      </p:nvGrpSpPr>
      <p:grpSpPr>
        <a:xfrm>
          <a:off x="0" y="0"/>
          <a:ext cx="0" cy="0"/>
          <a:chOff x="0" y="0"/>
          <a:chExt cx="0" cy="0"/>
        </a:xfrm>
      </p:grpSpPr>
      <p:grpSp>
        <p:nvGrpSpPr>
          <p:cNvPr id="811" name="Google Shape;811;p17"/>
          <p:cNvGrpSpPr/>
          <p:nvPr/>
        </p:nvGrpSpPr>
        <p:grpSpPr>
          <a:xfrm>
            <a:off x="-219720" y="-497104"/>
            <a:ext cx="9700914" cy="5935622"/>
            <a:chOff x="-219720" y="-497104"/>
            <a:chExt cx="9700914" cy="5935622"/>
          </a:xfrm>
        </p:grpSpPr>
        <p:grpSp>
          <p:nvGrpSpPr>
            <p:cNvPr id="812" name="Google Shape;812;p17"/>
            <p:cNvGrpSpPr/>
            <p:nvPr/>
          </p:nvGrpSpPr>
          <p:grpSpPr>
            <a:xfrm rot="-4465095">
              <a:off x="7855295" y="-313009"/>
              <a:ext cx="1128582" cy="1889505"/>
              <a:chOff x="3820625" y="2347300"/>
              <a:chExt cx="883825" cy="1479725"/>
            </a:xfrm>
          </p:grpSpPr>
          <p:sp>
            <p:nvSpPr>
              <p:cNvPr id="813" name="Google Shape;813;p17"/>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7"/>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7"/>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7"/>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7"/>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7"/>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17"/>
            <p:cNvGrpSpPr/>
            <p:nvPr/>
          </p:nvGrpSpPr>
          <p:grpSpPr>
            <a:xfrm flipH="1">
              <a:off x="6956837" y="3974946"/>
              <a:ext cx="2049317" cy="1463572"/>
              <a:chOff x="2523250" y="3135400"/>
              <a:chExt cx="1134350" cy="810125"/>
            </a:xfrm>
          </p:grpSpPr>
          <p:sp>
            <p:nvSpPr>
              <p:cNvPr id="820" name="Google Shape;820;p17"/>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7"/>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7"/>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7"/>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7"/>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7"/>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7"/>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7"/>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7"/>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7"/>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7"/>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7"/>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7"/>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7"/>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7"/>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7"/>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7"/>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7"/>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7"/>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7"/>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7"/>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7"/>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 name="Google Shape;842;p17"/>
            <p:cNvGrpSpPr/>
            <p:nvPr/>
          </p:nvGrpSpPr>
          <p:grpSpPr>
            <a:xfrm flipH="1">
              <a:off x="175412" y="-497104"/>
              <a:ext cx="2049317" cy="1463572"/>
              <a:chOff x="2523250" y="3135400"/>
              <a:chExt cx="1134350" cy="810125"/>
            </a:xfrm>
          </p:grpSpPr>
          <p:sp>
            <p:nvSpPr>
              <p:cNvPr id="843" name="Google Shape;843;p17"/>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7"/>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7"/>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7"/>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7"/>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7"/>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7"/>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7"/>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7"/>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7"/>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7"/>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7"/>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7"/>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7"/>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7"/>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7"/>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7"/>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7"/>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7"/>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7"/>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7"/>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7"/>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 name="Google Shape;865;p17"/>
            <p:cNvGrpSpPr/>
            <p:nvPr/>
          </p:nvGrpSpPr>
          <p:grpSpPr>
            <a:xfrm rot="6334905">
              <a:off x="277595" y="3501241"/>
              <a:ext cx="1128582" cy="1889505"/>
              <a:chOff x="3787811" y="2356451"/>
              <a:chExt cx="883825" cy="1479725"/>
            </a:xfrm>
          </p:grpSpPr>
          <p:sp>
            <p:nvSpPr>
              <p:cNvPr id="866" name="Google Shape;866;p17"/>
              <p:cNvSpPr/>
              <p:nvPr/>
            </p:nvSpPr>
            <p:spPr>
              <a:xfrm>
                <a:off x="3787811" y="2356451"/>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7"/>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7"/>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7"/>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7"/>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7"/>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2" name="Google Shape;872;p17"/>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7"/>
          <p:cNvSpPr txBox="1"/>
          <p:nvPr>
            <p:ph idx="1" type="subTitle"/>
          </p:nvPr>
        </p:nvSpPr>
        <p:spPr>
          <a:xfrm>
            <a:off x="720000" y="1158421"/>
            <a:ext cx="3852000" cy="3445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74" name="Google Shape;874;p17"/>
          <p:cNvSpPr txBox="1"/>
          <p:nvPr>
            <p:ph type="title"/>
          </p:nvPr>
        </p:nvSpPr>
        <p:spPr>
          <a:xfrm>
            <a:off x="720000" y="54000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875" name="Shape 875"/>
        <p:cNvGrpSpPr/>
        <p:nvPr/>
      </p:nvGrpSpPr>
      <p:grpSpPr>
        <a:xfrm>
          <a:off x="0" y="0"/>
          <a:ext cx="0" cy="0"/>
          <a:chOff x="0" y="0"/>
          <a:chExt cx="0" cy="0"/>
        </a:xfrm>
      </p:grpSpPr>
      <p:grpSp>
        <p:nvGrpSpPr>
          <p:cNvPr id="876" name="Google Shape;876;p18"/>
          <p:cNvGrpSpPr/>
          <p:nvPr/>
        </p:nvGrpSpPr>
        <p:grpSpPr>
          <a:xfrm>
            <a:off x="6956837" y="-497104"/>
            <a:ext cx="2362443" cy="6137704"/>
            <a:chOff x="6956837" y="-497104"/>
            <a:chExt cx="2362443" cy="6137704"/>
          </a:xfrm>
        </p:grpSpPr>
        <p:grpSp>
          <p:nvGrpSpPr>
            <p:cNvPr id="877" name="Google Shape;877;p18"/>
            <p:cNvGrpSpPr/>
            <p:nvPr/>
          </p:nvGrpSpPr>
          <p:grpSpPr>
            <a:xfrm rot="2265392">
              <a:off x="7730316" y="3603319"/>
              <a:ext cx="1128621" cy="1889569"/>
              <a:chOff x="3820625" y="2347300"/>
              <a:chExt cx="883825" cy="1479725"/>
            </a:xfrm>
          </p:grpSpPr>
          <p:sp>
            <p:nvSpPr>
              <p:cNvPr id="878" name="Google Shape;878;p18"/>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8"/>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8"/>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8"/>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8"/>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8"/>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18"/>
            <p:cNvGrpSpPr/>
            <p:nvPr/>
          </p:nvGrpSpPr>
          <p:grpSpPr>
            <a:xfrm>
              <a:off x="6956837" y="-497104"/>
              <a:ext cx="2049317" cy="1463572"/>
              <a:chOff x="2523250" y="3135400"/>
              <a:chExt cx="1134350" cy="810125"/>
            </a:xfrm>
          </p:grpSpPr>
          <p:sp>
            <p:nvSpPr>
              <p:cNvPr id="885" name="Google Shape;885;p18"/>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8"/>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8"/>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8"/>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8"/>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8"/>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8"/>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8"/>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8"/>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8"/>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8"/>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8"/>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8"/>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8"/>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8"/>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8"/>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8"/>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8"/>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8"/>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8"/>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8"/>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8"/>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7" name="Google Shape;907;p18"/>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8"/>
          <p:cNvSpPr txBox="1"/>
          <p:nvPr>
            <p:ph idx="1" type="subTitle"/>
          </p:nvPr>
        </p:nvSpPr>
        <p:spPr>
          <a:xfrm>
            <a:off x="720000" y="1796738"/>
            <a:ext cx="2422500" cy="135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9" name="Google Shape;909;p18"/>
          <p:cNvSpPr txBox="1"/>
          <p:nvPr>
            <p:ph type="title"/>
          </p:nvPr>
        </p:nvSpPr>
        <p:spPr>
          <a:xfrm>
            <a:off x="720000" y="54000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910" name="Shape 910"/>
        <p:cNvGrpSpPr/>
        <p:nvPr/>
      </p:nvGrpSpPr>
      <p:grpSpPr>
        <a:xfrm>
          <a:off x="0" y="0"/>
          <a:ext cx="0" cy="0"/>
          <a:chOff x="0" y="0"/>
          <a:chExt cx="0" cy="0"/>
        </a:xfrm>
      </p:grpSpPr>
      <p:grpSp>
        <p:nvGrpSpPr>
          <p:cNvPr id="911" name="Google Shape;911;p19"/>
          <p:cNvGrpSpPr/>
          <p:nvPr/>
        </p:nvGrpSpPr>
        <p:grpSpPr>
          <a:xfrm>
            <a:off x="-219720" y="-497104"/>
            <a:ext cx="9700914" cy="5935622"/>
            <a:chOff x="-219720" y="-497104"/>
            <a:chExt cx="9700914" cy="5935622"/>
          </a:xfrm>
        </p:grpSpPr>
        <p:grpSp>
          <p:nvGrpSpPr>
            <p:cNvPr id="912" name="Google Shape;912;p19"/>
            <p:cNvGrpSpPr/>
            <p:nvPr/>
          </p:nvGrpSpPr>
          <p:grpSpPr>
            <a:xfrm rot="-4465095">
              <a:off x="7855295" y="-313009"/>
              <a:ext cx="1128582" cy="1889505"/>
              <a:chOff x="3820625" y="2347300"/>
              <a:chExt cx="883825" cy="1479725"/>
            </a:xfrm>
          </p:grpSpPr>
          <p:sp>
            <p:nvSpPr>
              <p:cNvPr id="913" name="Google Shape;913;p19"/>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9"/>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9"/>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9"/>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9"/>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9"/>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19"/>
            <p:cNvGrpSpPr/>
            <p:nvPr/>
          </p:nvGrpSpPr>
          <p:grpSpPr>
            <a:xfrm flipH="1">
              <a:off x="6956837" y="3974946"/>
              <a:ext cx="2049317" cy="1463572"/>
              <a:chOff x="2523250" y="3135400"/>
              <a:chExt cx="1134350" cy="810125"/>
            </a:xfrm>
          </p:grpSpPr>
          <p:sp>
            <p:nvSpPr>
              <p:cNvPr id="920" name="Google Shape;920;p19"/>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9"/>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9"/>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9"/>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9"/>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9"/>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9"/>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9"/>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9"/>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9"/>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9"/>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9"/>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9"/>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9"/>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9"/>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9"/>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9"/>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9"/>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9"/>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9"/>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9"/>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 name="Google Shape;942;p19"/>
            <p:cNvGrpSpPr/>
            <p:nvPr/>
          </p:nvGrpSpPr>
          <p:grpSpPr>
            <a:xfrm flipH="1">
              <a:off x="175412" y="-497104"/>
              <a:ext cx="2049317" cy="1463572"/>
              <a:chOff x="2523250" y="3135400"/>
              <a:chExt cx="1134350" cy="810125"/>
            </a:xfrm>
          </p:grpSpPr>
          <p:sp>
            <p:nvSpPr>
              <p:cNvPr id="943" name="Google Shape;943;p19"/>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9"/>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9"/>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9"/>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9"/>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9"/>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9"/>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9"/>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9"/>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9"/>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9"/>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9"/>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9"/>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9"/>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9"/>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9"/>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9"/>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9"/>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9"/>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9"/>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9"/>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9"/>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19"/>
            <p:cNvGrpSpPr/>
            <p:nvPr/>
          </p:nvGrpSpPr>
          <p:grpSpPr>
            <a:xfrm rot="6334905">
              <a:off x="277595" y="3501241"/>
              <a:ext cx="1128582" cy="1889505"/>
              <a:chOff x="3787811" y="2356451"/>
              <a:chExt cx="883825" cy="1479725"/>
            </a:xfrm>
          </p:grpSpPr>
          <p:sp>
            <p:nvSpPr>
              <p:cNvPr id="966" name="Google Shape;966;p19"/>
              <p:cNvSpPr/>
              <p:nvPr/>
            </p:nvSpPr>
            <p:spPr>
              <a:xfrm>
                <a:off x="3787811" y="2356451"/>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9"/>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9"/>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9"/>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9"/>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9"/>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2" name="Google Shape;972;p19"/>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9"/>
          <p:cNvSpPr txBox="1"/>
          <p:nvPr>
            <p:ph type="title"/>
          </p:nvPr>
        </p:nvSpPr>
        <p:spPr>
          <a:xfrm>
            <a:off x="720000" y="2439605"/>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74" name="Google Shape;974;p19"/>
          <p:cNvSpPr txBox="1"/>
          <p:nvPr>
            <p:ph idx="1" type="subTitle"/>
          </p:nvPr>
        </p:nvSpPr>
        <p:spPr>
          <a:xfrm>
            <a:off x="720000" y="2896805"/>
            <a:ext cx="23364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5" name="Google Shape;975;p19"/>
          <p:cNvSpPr txBox="1"/>
          <p:nvPr>
            <p:ph idx="2" type="title"/>
          </p:nvPr>
        </p:nvSpPr>
        <p:spPr>
          <a:xfrm>
            <a:off x="3403800" y="2439605"/>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76" name="Google Shape;976;p19"/>
          <p:cNvSpPr txBox="1"/>
          <p:nvPr>
            <p:ph idx="3" type="subTitle"/>
          </p:nvPr>
        </p:nvSpPr>
        <p:spPr>
          <a:xfrm>
            <a:off x="3403800" y="2896805"/>
            <a:ext cx="23364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7" name="Google Shape;977;p19"/>
          <p:cNvSpPr txBox="1"/>
          <p:nvPr>
            <p:ph idx="4" type="title"/>
          </p:nvPr>
        </p:nvSpPr>
        <p:spPr>
          <a:xfrm>
            <a:off x="6087600" y="2439605"/>
            <a:ext cx="23364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78" name="Google Shape;978;p19"/>
          <p:cNvSpPr txBox="1"/>
          <p:nvPr>
            <p:ph idx="5" type="subTitle"/>
          </p:nvPr>
        </p:nvSpPr>
        <p:spPr>
          <a:xfrm>
            <a:off x="6087600" y="2896805"/>
            <a:ext cx="2336400" cy="822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79" name="Google Shape;979;p19"/>
          <p:cNvSpPr txBox="1"/>
          <p:nvPr>
            <p:ph idx="6" type="title"/>
          </p:nvPr>
        </p:nvSpPr>
        <p:spPr>
          <a:xfrm>
            <a:off x="720000" y="54000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bg>
      <p:bgPr>
        <a:blipFill>
          <a:blip r:embed="rId2">
            <a:alphaModFix/>
          </a:blip>
          <a:stretch>
            <a:fillRect/>
          </a:stretch>
        </a:blipFill>
      </p:bgPr>
    </p:bg>
    <p:spTree>
      <p:nvGrpSpPr>
        <p:cNvPr id="980" name="Shape 980"/>
        <p:cNvGrpSpPr/>
        <p:nvPr/>
      </p:nvGrpSpPr>
      <p:grpSpPr>
        <a:xfrm>
          <a:off x="0" y="0"/>
          <a:ext cx="0" cy="0"/>
          <a:chOff x="0" y="0"/>
          <a:chExt cx="0" cy="0"/>
        </a:xfrm>
      </p:grpSpPr>
      <p:grpSp>
        <p:nvGrpSpPr>
          <p:cNvPr id="981" name="Google Shape;981;p20"/>
          <p:cNvGrpSpPr/>
          <p:nvPr/>
        </p:nvGrpSpPr>
        <p:grpSpPr>
          <a:xfrm flipH="1" rot="-5650584">
            <a:off x="7689048" y="3436503"/>
            <a:ext cx="1128637" cy="1889595"/>
            <a:chOff x="3820625" y="2347300"/>
            <a:chExt cx="883825" cy="1479725"/>
          </a:xfrm>
        </p:grpSpPr>
        <p:sp>
          <p:nvSpPr>
            <p:cNvPr id="982" name="Google Shape;982;p20"/>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0"/>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0"/>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0"/>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0"/>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0"/>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20"/>
          <p:cNvGrpSpPr/>
          <p:nvPr/>
        </p:nvGrpSpPr>
        <p:grpSpPr>
          <a:xfrm flipH="1">
            <a:off x="7269963" y="-497104"/>
            <a:ext cx="2049317" cy="1463572"/>
            <a:chOff x="2523250" y="3135400"/>
            <a:chExt cx="1134350" cy="810125"/>
          </a:xfrm>
        </p:grpSpPr>
        <p:sp>
          <p:nvSpPr>
            <p:cNvPr id="989" name="Google Shape;989;p20"/>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0"/>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0"/>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0"/>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0"/>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0"/>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0"/>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0"/>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0"/>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0"/>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0"/>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0"/>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20"/>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0"/>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0"/>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0"/>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0"/>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0"/>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0"/>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0"/>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0"/>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0"/>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20"/>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0"/>
          <p:cNvSpPr txBox="1"/>
          <p:nvPr>
            <p:ph type="title"/>
          </p:nvPr>
        </p:nvSpPr>
        <p:spPr>
          <a:xfrm>
            <a:off x="720009" y="258804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3" name="Google Shape;1013;p20"/>
          <p:cNvSpPr txBox="1"/>
          <p:nvPr>
            <p:ph idx="1" type="subTitle"/>
          </p:nvPr>
        </p:nvSpPr>
        <p:spPr>
          <a:xfrm>
            <a:off x="720009" y="3045249"/>
            <a:ext cx="1828800" cy="6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4" name="Google Shape;1014;p20"/>
          <p:cNvSpPr txBox="1"/>
          <p:nvPr>
            <p:ph idx="2" type="title"/>
          </p:nvPr>
        </p:nvSpPr>
        <p:spPr>
          <a:xfrm>
            <a:off x="4636795" y="258804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5" name="Google Shape;1015;p20"/>
          <p:cNvSpPr txBox="1"/>
          <p:nvPr>
            <p:ph idx="3" type="subTitle"/>
          </p:nvPr>
        </p:nvSpPr>
        <p:spPr>
          <a:xfrm>
            <a:off x="4636790" y="3045249"/>
            <a:ext cx="1828800" cy="6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6" name="Google Shape;1016;p20"/>
          <p:cNvSpPr txBox="1"/>
          <p:nvPr>
            <p:ph idx="4" type="title"/>
          </p:nvPr>
        </p:nvSpPr>
        <p:spPr>
          <a:xfrm>
            <a:off x="2678402" y="258804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7" name="Google Shape;1017;p20"/>
          <p:cNvSpPr txBox="1"/>
          <p:nvPr>
            <p:ph idx="5" type="subTitle"/>
          </p:nvPr>
        </p:nvSpPr>
        <p:spPr>
          <a:xfrm>
            <a:off x="2678399" y="3045249"/>
            <a:ext cx="1828800" cy="6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18" name="Google Shape;1018;p20"/>
          <p:cNvSpPr txBox="1"/>
          <p:nvPr>
            <p:ph idx="6" type="title"/>
          </p:nvPr>
        </p:nvSpPr>
        <p:spPr>
          <a:xfrm>
            <a:off x="6595188" y="2588049"/>
            <a:ext cx="1828800" cy="457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19" name="Google Shape;1019;p20"/>
          <p:cNvSpPr txBox="1"/>
          <p:nvPr>
            <p:ph idx="7" type="subTitle"/>
          </p:nvPr>
        </p:nvSpPr>
        <p:spPr>
          <a:xfrm>
            <a:off x="6595180" y="3045249"/>
            <a:ext cx="1828800" cy="66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20" name="Google Shape;1020;p20"/>
          <p:cNvSpPr txBox="1"/>
          <p:nvPr>
            <p:ph idx="8" type="title"/>
          </p:nvPr>
        </p:nvSpPr>
        <p:spPr>
          <a:xfrm>
            <a:off x="720000" y="54000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3"/>
          <p:cNvSpPr txBox="1"/>
          <p:nvPr>
            <p:ph type="title"/>
          </p:nvPr>
        </p:nvSpPr>
        <p:spPr>
          <a:xfrm>
            <a:off x="1570064" y="2161650"/>
            <a:ext cx="6003900" cy="10974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74" name="Google Shape;74;p3"/>
          <p:cNvSpPr txBox="1"/>
          <p:nvPr>
            <p:ph hasCustomPrompt="1" idx="2" type="title"/>
          </p:nvPr>
        </p:nvSpPr>
        <p:spPr>
          <a:xfrm>
            <a:off x="3752825" y="933875"/>
            <a:ext cx="1638300" cy="822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75" name="Google Shape;75;p3"/>
          <p:cNvSpPr txBox="1"/>
          <p:nvPr>
            <p:ph idx="1" type="subTitle"/>
          </p:nvPr>
        </p:nvSpPr>
        <p:spPr>
          <a:xfrm>
            <a:off x="1722014" y="3259050"/>
            <a:ext cx="5700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6" name="Google Shape;76;p3"/>
          <p:cNvGrpSpPr/>
          <p:nvPr/>
        </p:nvGrpSpPr>
        <p:grpSpPr>
          <a:xfrm>
            <a:off x="-175277" y="-497104"/>
            <a:ext cx="9494557" cy="6137704"/>
            <a:chOff x="-175277" y="-497104"/>
            <a:chExt cx="9494557" cy="6137704"/>
          </a:xfrm>
        </p:grpSpPr>
        <p:grpSp>
          <p:nvGrpSpPr>
            <p:cNvPr id="77" name="Google Shape;77;p3"/>
            <p:cNvGrpSpPr/>
            <p:nvPr/>
          </p:nvGrpSpPr>
          <p:grpSpPr>
            <a:xfrm rot="2265392">
              <a:off x="7730316" y="3603319"/>
              <a:ext cx="1128621" cy="1889569"/>
              <a:chOff x="3820625" y="2347300"/>
              <a:chExt cx="883825" cy="1479725"/>
            </a:xfrm>
          </p:grpSpPr>
          <p:sp>
            <p:nvSpPr>
              <p:cNvPr id="78" name="Google Shape;78;p3"/>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3"/>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3"/>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3"/>
            <p:cNvGrpSpPr/>
            <p:nvPr/>
          </p:nvGrpSpPr>
          <p:grpSpPr>
            <a:xfrm rot="-8534608">
              <a:off x="285066" y="-349381"/>
              <a:ext cx="1128621" cy="1889569"/>
              <a:chOff x="3820625" y="2347300"/>
              <a:chExt cx="883825" cy="1479725"/>
            </a:xfrm>
          </p:grpSpPr>
          <p:sp>
            <p:nvSpPr>
              <p:cNvPr id="85" name="Google Shape;85;p3"/>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3"/>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3"/>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3"/>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 name="Google Shape;91;p3"/>
            <p:cNvGrpSpPr/>
            <p:nvPr/>
          </p:nvGrpSpPr>
          <p:grpSpPr>
            <a:xfrm>
              <a:off x="175412" y="3974946"/>
              <a:ext cx="2049317" cy="1463572"/>
              <a:chOff x="2523250" y="3135400"/>
              <a:chExt cx="1134350" cy="810125"/>
            </a:xfrm>
          </p:grpSpPr>
          <p:sp>
            <p:nvSpPr>
              <p:cNvPr id="92" name="Google Shape;92;p3"/>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3"/>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3"/>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3"/>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3"/>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3"/>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3"/>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3"/>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3"/>
            <p:cNvGrpSpPr/>
            <p:nvPr/>
          </p:nvGrpSpPr>
          <p:grpSpPr>
            <a:xfrm>
              <a:off x="6956837" y="-497104"/>
              <a:ext cx="2049317" cy="1463572"/>
              <a:chOff x="2523250" y="3135400"/>
              <a:chExt cx="1134350" cy="810125"/>
            </a:xfrm>
          </p:grpSpPr>
          <p:sp>
            <p:nvSpPr>
              <p:cNvPr id="115" name="Google Shape;115;p3"/>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3"/>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3"/>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3"/>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3"/>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3"/>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3"/>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3"/>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3"/>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3"/>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3"/>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3"/>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3"/>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3"/>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1021" name="Shape 1021"/>
        <p:cNvGrpSpPr/>
        <p:nvPr/>
      </p:nvGrpSpPr>
      <p:grpSpPr>
        <a:xfrm>
          <a:off x="0" y="0"/>
          <a:ext cx="0" cy="0"/>
          <a:chOff x="0" y="0"/>
          <a:chExt cx="0" cy="0"/>
        </a:xfrm>
      </p:grpSpPr>
      <p:grpSp>
        <p:nvGrpSpPr>
          <p:cNvPr id="1022" name="Google Shape;1022;p21"/>
          <p:cNvGrpSpPr/>
          <p:nvPr/>
        </p:nvGrpSpPr>
        <p:grpSpPr>
          <a:xfrm flipH="1">
            <a:off x="-219720" y="-497104"/>
            <a:ext cx="9700914" cy="5935622"/>
            <a:chOff x="-219720" y="-497104"/>
            <a:chExt cx="9700914" cy="5935622"/>
          </a:xfrm>
        </p:grpSpPr>
        <p:grpSp>
          <p:nvGrpSpPr>
            <p:cNvPr id="1023" name="Google Shape;1023;p21"/>
            <p:cNvGrpSpPr/>
            <p:nvPr/>
          </p:nvGrpSpPr>
          <p:grpSpPr>
            <a:xfrm rot="-4465095">
              <a:off x="7855295" y="-313009"/>
              <a:ext cx="1128582" cy="1889505"/>
              <a:chOff x="3820625" y="2347300"/>
              <a:chExt cx="883825" cy="1479725"/>
            </a:xfrm>
          </p:grpSpPr>
          <p:sp>
            <p:nvSpPr>
              <p:cNvPr id="1024" name="Google Shape;1024;p21"/>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1"/>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1"/>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1"/>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1"/>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1"/>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21"/>
            <p:cNvGrpSpPr/>
            <p:nvPr/>
          </p:nvGrpSpPr>
          <p:grpSpPr>
            <a:xfrm flipH="1">
              <a:off x="6956837" y="3974946"/>
              <a:ext cx="2049317" cy="1463572"/>
              <a:chOff x="2523250" y="3135400"/>
              <a:chExt cx="1134350" cy="810125"/>
            </a:xfrm>
          </p:grpSpPr>
          <p:sp>
            <p:nvSpPr>
              <p:cNvPr id="1031" name="Google Shape;1031;p21"/>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1"/>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1"/>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1"/>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1"/>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1"/>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1"/>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1"/>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1"/>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1"/>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1"/>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1"/>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1"/>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1"/>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1"/>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1"/>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1"/>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1"/>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1"/>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1"/>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1"/>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1"/>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3" name="Google Shape;1053;p21"/>
            <p:cNvGrpSpPr/>
            <p:nvPr/>
          </p:nvGrpSpPr>
          <p:grpSpPr>
            <a:xfrm flipH="1">
              <a:off x="175412" y="-497104"/>
              <a:ext cx="2049317" cy="1463572"/>
              <a:chOff x="2523250" y="3135400"/>
              <a:chExt cx="1134350" cy="810125"/>
            </a:xfrm>
          </p:grpSpPr>
          <p:sp>
            <p:nvSpPr>
              <p:cNvPr id="1054" name="Google Shape;1054;p21"/>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1"/>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1"/>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1"/>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1"/>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1"/>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1"/>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1"/>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1"/>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1"/>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1"/>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1"/>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1"/>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1"/>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1"/>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1"/>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1"/>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1"/>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1"/>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1"/>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1"/>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1"/>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21"/>
            <p:cNvGrpSpPr/>
            <p:nvPr/>
          </p:nvGrpSpPr>
          <p:grpSpPr>
            <a:xfrm rot="6334905">
              <a:off x="277595" y="3501241"/>
              <a:ext cx="1128582" cy="1889505"/>
              <a:chOff x="3787811" y="2356451"/>
              <a:chExt cx="883825" cy="1479725"/>
            </a:xfrm>
          </p:grpSpPr>
          <p:sp>
            <p:nvSpPr>
              <p:cNvPr id="1077" name="Google Shape;1077;p21"/>
              <p:cNvSpPr/>
              <p:nvPr/>
            </p:nvSpPr>
            <p:spPr>
              <a:xfrm>
                <a:off x="3787811" y="2356451"/>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1"/>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1"/>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1"/>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1"/>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1"/>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83" name="Google Shape;1083;p21"/>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1"/>
          <p:cNvSpPr txBox="1"/>
          <p:nvPr>
            <p:ph type="title"/>
          </p:nvPr>
        </p:nvSpPr>
        <p:spPr>
          <a:xfrm>
            <a:off x="720000" y="1878425"/>
            <a:ext cx="22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5" name="Google Shape;1085;p21"/>
          <p:cNvSpPr txBox="1"/>
          <p:nvPr>
            <p:ph idx="1" type="subTitle"/>
          </p:nvPr>
        </p:nvSpPr>
        <p:spPr>
          <a:xfrm>
            <a:off x="720000" y="2244125"/>
            <a:ext cx="22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6" name="Google Shape;1086;p21"/>
          <p:cNvSpPr txBox="1"/>
          <p:nvPr>
            <p:ph idx="2" type="title"/>
          </p:nvPr>
        </p:nvSpPr>
        <p:spPr>
          <a:xfrm>
            <a:off x="3429000" y="1878425"/>
            <a:ext cx="22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7" name="Google Shape;1087;p21"/>
          <p:cNvSpPr txBox="1"/>
          <p:nvPr>
            <p:ph idx="3" type="subTitle"/>
          </p:nvPr>
        </p:nvSpPr>
        <p:spPr>
          <a:xfrm>
            <a:off x="3429000" y="2244125"/>
            <a:ext cx="22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88" name="Google Shape;1088;p21"/>
          <p:cNvSpPr txBox="1"/>
          <p:nvPr>
            <p:ph idx="4" type="title"/>
          </p:nvPr>
        </p:nvSpPr>
        <p:spPr>
          <a:xfrm>
            <a:off x="720000" y="3753000"/>
            <a:ext cx="22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89" name="Google Shape;1089;p21"/>
          <p:cNvSpPr txBox="1"/>
          <p:nvPr>
            <p:ph idx="5" type="subTitle"/>
          </p:nvPr>
        </p:nvSpPr>
        <p:spPr>
          <a:xfrm>
            <a:off x="720000" y="4118700"/>
            <a:ext cx="22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0" name="Google Shape;1090;p21"/>
          <p:cNvSpPr txBox="1"/>
          <p:nvPr>
            <p:ph idx="6" type="title"/>
          </p:nvPr>
        </p:nvSpPr>
        <p:spPr>
          <a:xfrm>
            <a:off x="3429000" y="3753000"/>
            <a:ext cx="22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1" name="Google Shape;1091;p21"/>
          <p:cNvSpPr txBox="1"/>
          <p:nvPr>
            <p:ph idx="7" type="subTitle"/>
          </p:nvPr>
        </p:nvSpPr>
        <p:spPr>
          <a:xfrm>
            <a:off x="3429000" y="4118700"/>
            <a:ext cx="22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2" name="Google Shape;1092;p21"/>
          <p:cNvSpPr txBox="1"/>
          <p:nvPr>
            <p:ph idx="8" type="title"/>
          </p:nvPr>
        </p:nvSpPr>
        <p:spPr>
          <a:xfrm>
            <a:off x="6137995" y="1878425"/>
            <a:ext cx="22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3" name="Google Shape;1093;p21"/>
          <p:cNvSpPr txBox="1"/>
          <p:nvPr>
            <p:ph idx="9" type="subTitle"/>
          </p:nvPr>
        </p:nvSpPr>
        <p:spPr>
          <a:xfrm>
            <a:off x="6137995" y="2244125"/>
            <a:ext cx="22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4" name="Google Shape;1094;p21"/>
          <p:cNvSpPr txBox="1"/>
          <p:nvPr>
            <p:ph idx="13" type="title"/>
          </p:nvPr>
        </p:nvSpPr>
        <p:spPr>
          <a:xfrm>
            <a:off x="6137995" y="3753000"/>
            <a:ext cx="2286000" cy="36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095" name="Google Shape;1095;p21"/>
          <p:cNvSpPr txBox="1"/>
          <p:nvPr>
            <p:ph idx="14" type="subTitle"/>
          </p:nvPr>
        </p:nvSpPr>
        <p:spPr>
          <a:xfrm>
            <a:off x="6137995" y="4118700"/>
            <a:ext cx="22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6" name="Google Shape;1096;p21"/>
          <p:cNvSpPr txBox="1"/>
          <p:nvPr>
            <p:ph idx="15" type="title"/>
          </p:nvPr>
        </p:nvSpPr>
        <p:spPr>
          <a:xfrm>
            <a:off x="720000" y="54000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097" name="Shape 1097"/>
        <p:cNvGrpSpPr/>
        <p:nvPr/>
      </p:nvGrpSpPr>
      <p:grpSpPr>
        <a:xfrm>
          <a:off x="0" y="0"/>
          <a:ext cx="0" cy="0"/>
          <a:chOff x="0" y="0"/>
          <a:chExt cx="0" cy="0"/>
        </a:xfrm>
      </p:grpSpPr>
      <p:grpSp>
        <p:nvGrpSpPr>
          <p:cNvPr id="1098" name="Google Shape;1098;p22"/>
          <p:cNvGrpSpPr/>
          <p:nvPr/>
        </p:nvGrpSpPr>
        <p:grpSpPr>
          <a:xfrm>
            <a:off x="-175277" y="-497104"/>
            <a:ext cx="9494557" cy="6137704"/>
            <a:chOff x="-175277" y="-497104"/>
            <a:chExt cx="9494557" cy="6137704"/>
          </a:xfrm>
        </p:grpSpPr>
        <p:grpSp>
          <p:nvGrpSpPr>
            <p:cNvPr id="1099" name="Google Shape;1099;p22"/>
            <p:cNvGrpSpPr/>
            <p:nvPr/>
          </p:nvGrpSpPr>
          <p:grpSpPr>
            <a:xfrm rot="2265392">
              <a:off x="7730316" y="3603319"/>
              <a:ext cx="1128621" cy="1889569"/>
              <a:chOff x="3820625" y="2347300"/>
              <a:chExt cx="883825" cy="1479725"/>
            </a:xfrm>
          </p:grpSpPr>
          <p:sp>
            <p:nvSpPr>
              <p:cNvPr id="1100" name="Google Shape;1100;p22"/>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2"/>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2"/>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2"/>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2"/>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2"/>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22"/>
            <p:cNvGrpSpPr/>
            <p:nvPr/>
          </p:nvGrpSpPr>
          <p:grpSpPr>
            <a:xfrm rot="-8534608">
              <a:off x="285066" y="-349381"/>
              <a:ext cx="1128621" cy="1889569"/>
              <a:chOff x="3820625" y="2347300"/>
              <a:chExt cx="883825" cy="1479725"/>
            </a:xfrm>
          </p:grpSpPr>
          <p:sp>
            <p:nvSpPr>
              <p:cNvPr id="1107" name="Google Shape;1107;p22"/>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2"/>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2"/>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2"/>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2"/>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2"/>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22"/>
            <p:cNvGrpSpPr/>
            <p:nvPr/>
          </p:nvGrpSpPr>
          <p:grpSpPr>
            <a:xfrm>
              <a:off x="175412" y="3974946"/>
              <a:ext cx="2049317" cy="1463572"/>
              <a:chOff x="2523250" y="3135400"/>
              <a:chExt cx="1134350" cy="810125"/>
            </a:xfrm>
          </p:grpSpPr>
          <p:sp>
            <p:nvSpPr>
              <p:cNvPr id="1114" name="Google Shape;1114;p22"/>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2"/>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2"/>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2"/>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2"/>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2"/>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2"/>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2"/>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2"/>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2"/>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2"/>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2"/>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2"/>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2"/>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2"/>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2"/>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2"/>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2"/>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2"/>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2"/>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2"/>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2"/>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6" name="Google Shape;1136;p22"/>
            <p:cNvGrpSpPr/>
            <p:nvPr/>
          </p:nvGrpSpPr>
          <p:grpSpPr>
            <a:xfrm>
              <a:off x="6956837" y="-497104"/>
              <a:ext cx="2049317" cy="1463572"/>
              <a:chOff x="2523250" y="3135400"/>
              <a:chExt cx="1134350" cy="810125"/>
            </a:xfrm>
          </p:grpSpPr>
          <p:sp>
            <p:nvSpPr>
              <p:cNvPr id="1137" name="Google Shape;1137;p22"/>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2"/>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2"/>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2"/>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2"/>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2"/>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2"/>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2"/>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2"/>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2"/>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2"/>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2"/>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2"/>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2"/>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2"/>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2"/>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2"/>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2"/>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2"/>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2"/>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2"/>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2"/>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59" name="Google Shape;1159;p22"/>
          <p:cNvSpPr/>
          <p:nvPr/>
        </p:nvSpPr>
        <p:spPr>
          <a:xfrm>
            <a:off x="2236637" y="162825"/>
            <a:ext cx="4670733"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2"/>
          <p:cNvSpPr txBox="1"/>
          <p:nvPr>
            <p:ph hasCustomPrompt="1" type="title"/>
          </p:nvPr>
        </p:nvSpPr>
        <p:spPr>
          <a:xfrm>
            <a:off x="2813238" y="540000"/>
            <a:ext cx="3517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61" name="Google Shape;1161;p22"/>
          <p:cNvSpPr txBox="1"/>
          <p:nvPr>
            <p:ph idx="1" type="subTitle"/>
          </p:nvPr>
        </p:nvSpPr>
        <p:spPr>
          <a:xfrm>
            <a:off x="2606088" y="1368303"/>
            <a:ext cx="39318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PT Sans"/>
                <a:ea typeface="PT Sans"/>
                <a:cs typeface="PT Sans"/>
                <a:sym typeface="PT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2" name="Google Shape;1162;p22"/>
          <p:cNvSpPr txBox="1"/>
          <p:nvPr>
            <p:ph hasCustomPrompt="1" idx="2" type="title"/>
          </p:nvPr>
        </p:nvSpPr>
        <p:spPr>
          <a:xfrm>
            <a:off x="2813238" y="2020492"/>
            <a:ext cx="3517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63" name="Google Shape;1163;p22"/>
          <p:cNvSpPr txBox="1"/>
          <p:nvPr>
            <p:ph idx="3" type="subTitle"/>
          </p:nvPr>
        </p:nvSpPr>
        <p:spPr>
          <a:xfrm>
            <a:off x="2606088" y="2848795"/>
            <a:ext cx="39318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PT Sans"/>
                <a:ea typeface="PT Sans"/>
                <a:cs typeface="PT Sans"/>
                <a:sym typeface="PT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64" name="Google Shape;1164;p22"/>
          <p:cNvSpPr txBox="1"/>
          <p:nvPr>
            <p:ph hasCustomPrompt="1" idx="4" type="title"/>
          </p:nvPr>
        </p:nvSpPr>
        <p:spPr>
          <a:xfrm>
            <a:off x="2813238" y="3500997"/>
            <a:ext cx="3517500" cy="828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65" name="Google Shape;1165;p22"/>
          <p:cNvSpPr txBox="1"/>
          <p:nvPr>
            <p:ph idx="5" type="subTitle"/>
          </p:nvPr>
        </p:nvSpPr>
        <p:spPr>
          <a:xfrm>
            <a:off x="2606088" y="4329299"/>
            <a:ext cx="3931800" cy="274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atin typeface="PT Sans"/>
                <a:ea typeface="PT Sans"/>
                <a:cs typeface="PT Sans"/>
                <a:sym typeface="PT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blipFill>
          <a:blip r:embed="rId2">
            <a:alphaModFix/>
          </a:blip>
          <a:stretch>
            <a:fillRect/>
          </a:stretch>
        </a:blipFill>
      </p:bgPr>
    </p:bg>
    <p:spTree>
      <p:nvGrpSpPr>
        <p:cNvPr id="1166" name="Shape 1166"/>
        <p:cNvGrpSpPr/>
        <p:nvPr/>
      </p:nvGrpSpPr>
      <p:grpSpPr>
        <a:xfrm>
          <a:off x="0" y="0"/>
          <a:ext cx="0" cy="0"/>
          <a:chOff x="0" y="0"/>
          <a:chExt cx="0" cy="0"/>
        </a:xfrm>
      </p:grpSpPr>
      <p:grpSp>
        <p:nvGrpSpPr>
          <p:cNvPr id="1167" name="Google Shape;1167;p23"/>
          <p:cNvGrpSpPr/>
          <p:nvPr/>
        </p:nvGrpSpPr>
        <p:grpSpPr>
          <a:xfrm>
            <a:off x="-219720" y="-497104"/>
            <a:ext cx="9700914" cy="5935622"/>
            <a:chOff x="-219720" y="-497104"/>
            <a:chExt cx="9700914" cy="5935622"/>
          </a:xfrm>
        </p:grpSpPr>
        <p:grpSp>
          <p:nvGrpSpPr>
            <p:cNvPr id="1168" name="Google Shape;1168;p23"/>
            <p:cNvGrpSpPr/>
            <p:nvPr/>
          </p:nvGrpSpPr>
          <p:grpSpPr>
            <a:xfrm rot="-4465095">
              <a:off x="7855295" y="-313009"/>
              <a:ext cx="1128582" cy="1889505"/>
              <a:chOff x="3820625" y="2347300"/>
              <a:chExt cx="883825" cy="1479725"/>
            </a:xfrm>
          </p:grpSpPr>
          <p:sp>
            <p:nvSpPr>
              <p:cNvPr id="1169" name="Google Shape;1169;p23"/>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3"/>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3"/>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3"/>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3"/>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3"/>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3"/>
            <p:cNvGrpSpPr/>
            <p:nvPr/>
          </p:nvGrpSpPr>
          <p:grpSpPr>
            <a:xfrm flipH="1">
              <a:off x="6956837" y="3974946"/>
              <a:ext cx="2049317" cy="1463572"/>
              <a:chOff x="2523250" y="3135400"/>
              <a:chExt cx="1134350" cy="810125"/>
            </a:xfrm>
          </p:grpSpPr>
          <p:sp>
            <p:nvSpPr>
              <p:cNvPr id="1176" name="Google Shape;1176;p23"/>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3"/>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3"/>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3"/>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3"/>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3"/>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3"/>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3"/>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3"/>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3"/>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3"/>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3"/>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3"/>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3"/>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3"/>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3"/>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3"/>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3"/>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3"/>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3"/>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3"/>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3"/>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23"/>
            <p:cNvGrpSpPr/>
            <p:nvPr/>
          </p:nvGrpSpPr>
          <p:grpSpPr>
            <a:xfrm flipH="1">
              <a:off x="175412" y="-497104"/>
              <a:ext cx="2049317" cy="1463572"/>
              <a:chOff x="2523250" y="3135400"/>
              <a:chExt cx="1134350" cy="810125"/>
            </a:xfrm>
          </p:grpSpPr>
          <p:sp>
            <p:nvSpPr>
              <p:cNvPr id="1199" name="Google Shape;1199;p23"/>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3"/>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3"/>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3"/>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3"/>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3"/>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3"/>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3"/>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3"/>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3"/>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3"/>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3"/>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3"/>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3"/>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3"/>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3"/>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3"/>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3"/>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3"/>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3"/>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3"/>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3"/>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23"/>
            <p:cNvGrpSpPr/>
            <p:nvPr/>
          </p:nvGrpSpPr>
          <p:grpSpPr>
            <a:xfrm rot="6334905">
              <a:off x="277595" y="3501241"/>
              <a:ext cx="1128582" cy="1889505"/>
              <a:chOff x="3787811" y="2356451"/>
              <a:chExt cx="883825" cy="1479725"/>
            </a:xfrm>
          </p:grpSpPr>
          <p:sp>
            <p:nvSpPr>
              <p:cNvPr id="1222" name="Google Shape;1222;p23"/>
              <p:cNvSpPr/>
              <p:nvPr/>
            </p:nvSpPr>
            <p:spPr>
              <a:xfrm>
                <a:off x="3787811" y="2356451"/>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3"/>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3"/>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3"/>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3"/>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3"/>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28" name="Google Shape;1228;p23"/>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3"/>
          <p:cNvSpPr txBox="1"/>
          <p:nvPr>
            <p:ph type="ctrTitle"/>
          </p:nvPr>
        </p:nvSpPr>
        <p:spPr>
          <a:xfrm>
            <a:off x="2067988" y="540000"/>
            <a:ext cx="5006400" cy="997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200"/>
              <a:buNone/>
              <a:defRPr sz="8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30" name="Google Shape;1230;p23"/>
          <p:cNvSpPr txBox="1"/>
          <p:nvPr>
            <p:ph idx="1" type="subTitle"/>
          </p:nvPr>
        </p:nvSpPr>
        <p:spPr>
          <a:xfrm>
            <a:off x="2425075" y="1614000"/>
            <a:ext cx="4293900" cy="1280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231" name="Google Shape;1231;p23"/>
          <p:cNvSpPr txBox="1"/>
          <p:nvPr/>
        </p:nvSpPr>
        <p:spPr>
          <a:xfrm>
            <a:off x="1835675" y="3872100"/>
            <a:ext cx="5472600" cy="365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300"/>
              </a:spcBef>
              <a:spcAft>
                <a:spcPts val="0"/>
              </a:spcAft>
              <a:buNone/>
            </a:pPr>
            <a:r>
              <a:rPr lang="en" sz="1200">
                <a:solidFill>
                  <a:schemeClr val="dk1"/>
                </a:solidFill>
                <a:latin typeface="Glegoo"/>
                <a:ea typeface="Glegoo"/>
                <a:cs typeface="Glegoo"/>
                <a:sym typeface="Glegoo"/>
              </a:rPr>
              <a:t>CREDITS: This presentation template was created by </a:t>
            </a:r>
            <a:r>
              <a:rPr b="1" lang="en" sz="1200">
                <a:solidFill>
                  <a:schemeClr val="dk1"/>
                </a:solidFill>
                <a:uFill>
                  <a:noFill/>
                </a:uFill>
                <a:latin typeface="Glegoo"/>
                <a:ea typeface="Glegoo"/>
                <a:cs typeface="Glegoo"/>
                <a:sym typeface="Glegoo"/>
                <a:hlinkClick r:id="rId3">
                  <a:extLst>
                    <a:ext uri="{A12FA001-AC4F-418D-AE19-62706E023703}">
                      <ahyp:hlinkClr val="tx"/>
                    </a:ext>
                  </a:extLst>
                </a:hlinkClick>
              </a:rPr>
              <a:t>Slidesgo</a:t>
            </a:r>
            <a:r>
              <a:rPr lang="en" sz="1200">
                <a:solidFill>
                  <a:schemeClr val="dk1"/>
                </a:solidFill>
                <a:latin typeface="Glegoo"/>
                <a:ea typeface="Glegoo"/>
                <a:cs typeface="Glegoo"/>
                <a:sym typeface="Glegoo"/>
              </a:rPr>
              <a:t>, including icons by </a:t>
            </a:r>
            <a:r>
              <a:rPr b="1" lang="en" sz="1200">
                <a:solidFill>
                  <a:schemeClr val="dk1"/>
                </a:solidFill>
                <a:uFill>
                  <a:noFill/>
                </a:uFill>
                <a:latin typeface="Glegoo"/>
                <a:ea typeface="Glegoo"/>
                <a:cs typeface="Glegoo"/>
                <a:sym typeface="Glegoo"/>
                <a:hlinkClick r:id="rId4">
                  <a:extLst>
                    <a:ext uri="{A12FA001-AC4F-418D-AE19-62706E023703}">
                      <ahyp:hlinkClr val="tx"/>
                    </a:ext>
                  </a:extLst>
                </a:hlinkClick>
              </a:rPr>
              <a:t>Flaticon</a:t>
            </a:r>
            <a:r>
              <a:rPr lang="en" sz="1200">
                <a:solidFill>
                  <a:schemeClr val="dk1"/>
                </a:solidFill>
                <a:latin typeface="Glegoo"/>
                <a:ea typeface="Glegoo"/>
                <a:cs typeface="Glegoo"/>
                <a:sym typeface="Glegoo"/>
              </a:rPr>
              <a:t>, and infographics &amp; images by </a:t>
            </a:r>
            <a:r>
              <a:rPr b="1" lang="en" sz="1200">
                <a:solidFill>
                  <a:schemeClr val="dk1"/>
                </a:solidFill>
                <a:uFill>
                  <a:noFill/>
                </a:uFill>
                <a:latin typeface="Glegoo"/>
                <a:ea typeface="Glegoo"/>
                <a:cs typeface="Glegoo"/>
                <a:sym typeface="Glegoo"/>
                <a:hlinkClick r:id="rId5">
                  <a:extLst>
                    <a:ext uri="{A12FA001-AC4F-418D-AE19-62706E023703}">
                      <ahyp:hlinkClr val="tx"/>
                    </a:ext>
                  </a:extLst>
                </a:hlinkClick>
              </a:rPr>
              <a:t>Freepik</a:t>
            </a:r>
            <a:endParaRPr b="1" sz="1200">
              <a:solidFill>
                <a:schemeClr val="dk1"/>
              </a:solidFill>
              <a:latin typeface="Glegoo"/>
              <a:ea typeface="Glegoo"/>
              <a:cs typeface="Glegoo"/>
              <a:sym typeface="Glegoo"/>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232" name="Shape 1232"/>
        <p:cNvGrpSpPr/>
        <p:nvPr/>
      </p:nvGrpSpPr>
      <p:grpSpPr>
        <a:xfrm>
          <a:off x="0" y="0"/>
          <a:ext cx="0" cy="0"/>
          <a:chOff x="0" y="0"/>
          <a:chExt cx="0" cy="0"/>
        </a:xfrm>
      </p:grpSpPr>
      <p:grpSp>
        <p:nvGrpSpPr>
          <p:cNvPr id="1233" name="Google Shape;1233;p24"/>
          <p:cNvGrpSpPr/>
          <p:nvPr/>
        </p:nvGrpSpPr>
        <p:grpSpPr>
          <a:xfrm>
            <a:off x="-175277" y="-497104"/>
            <a:ext cx="9494557" cy="6137704"/>
            <a:chOff x="-175277" y="-497104"/>
            <a:chExt cx="9494557" cy="6137704"/>
          </a:xfrm>
        </p:grpSpPr>
        <p:grpSp>
          <p:nvGrpSpPr>
            <p:cNvPr id="1234" name="Google Shape;1234;p24"/>
            <p:cNvGrpSpPr/>
            <p:nvPr/>
          </p:nvGrpSpPr>
          <p:grpSpPr>
            <a:xfrm rot="2265392">
              <a:off x="7730316" y="3603319"/>
              <a:ext cx="1128621" cy="1889569"/>
              <a:chOff x="3820625" y="2347300"/>
              <a:chExt cx="883825" cy="1479725"/>
            </a:xfrm>
          </p:grpSpPr>
          <p:sp>
            <p:nvSpPr>
              <p:cNvPr id="1235" name="Google Shape;1235;p24"/>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4"/>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4"/>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4"/>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4"/>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4"/>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24"/>
            <p:cNvGrpSpPr/>
            <p:nvPr/>
          </p:nvGrpSpPr>
          <p:grpSpPr>
            <a:xfrm rot="-8534608">
              <a:off x="285066" y="-349381"/>
              <a:ext cx="1128621" cy="1889569"/>
              <a:chOff x="3820625" y="2347300"/>
              <a:chExt cx="883825" cy="1479725"/>
            </a:xfrm>
          </p:grpSpPr>
          <p:sp>
            <p:nvSpPr>
              <p:cNvPr id="1242" name="Google Shape;1242;p24"/>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4"/>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4"/>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4"/>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4"/>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4"/>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24"/>
            <p:cNvGrpSpPr/>
            <p:nvPr/>
          </p:nvGrpSpPr>
          <p:grpSpPr>
            <a:xfrm>
              <a:off x="175412" y="3974946"/>
              <a:ext cx="2049317" cy="1463572"/>
              <a:chOff x="2523250" y="3135400"/>
              <a:chExt cx="1134350" cy="810125"/>
            </a:xfrm>
          </p:grpSpPr>
          <p:sp>
            <p:nvSpPr>
              <p:cNvPr id="1249" name="Google Shape;1249;p24"/>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4"/>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4"/>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4"/>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4"/>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4"/>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4"/>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4"/>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4"/>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4"/>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4"/>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4"/>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4"/>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4"/>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4"/>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4"/>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4"/>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4"/>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4"/>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4"/>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4"/>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4"/>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1" name="Google Shape;1271;p24"/>
            <p:cNvGrpSpPr/>
            <p:nvPr/>
          </p:nvGrpSpPr>
          <p:grpSpPr>
            <a:xfrm>
              <a:off x="6956837" y="-497104"/>
              <a:ext cx="2049317" cy="1463572"/>
              <a:chOff x="2523250" y="3135400"/>
              <a:chExt cx="1134350" cy="810125"/>
            </a:xfrm>
          </p:grpSpPr>
          <p:sp>
            <p:nvSpPr>
              <p:cNvPr id="1272" name="Google Shape;1272;p24"/>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4"/>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4"/>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4"/>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4"/>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4"/>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4"/>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4"/>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4"/>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4"/>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4"/>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4"/>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4"/>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4"/>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4"/>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4"/>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4"/>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4"/>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4"/>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4"/>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4"/>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4"/>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294" name="Shape 1294"/>
        <p:cNvGrpSpPr/>
        <p:nvPr/>
      </p:nvGrpSpPr>
      <p:grpSpPr>
        <a:xfrm>
          <a:off x="0" y="0"/>
          <a:ext cx="0" cy="0"/>
          <a:chOff x="0" y="0"/>
          <a:chExt cx="0" cy="0"/>
        </a:xfrm>
      </p:grpSpPr>
      <p:grpSp>
        <p:nvGrpSpPr>
          <p:cNvPr id="1295" name="Google Shape;1295;p25"/>
          <p:cNvGrpSpPr/>
          <p:nvPr/>
        </p:nvGrpSpPr>
        <p:grpSpPr>
          <a:xfrm flipH="1">
            <a:off x="-175277" y="-497104"/>
            <a:ext cx="9494557" cy="6137704"/>
            <a:chOff x="-175277" y="-497104"/>
            <a:chExt cx="9494557" cy="6137704"/>
          </a:xfrm>
        </p:grpSpPr>
        <p:grpSp>
          <p:nvGrpSpPr>
            <p:cNvPr id="1296" name="Google Shape;1296;p25"/>
            <p:cNvGrpSpPr/>
            <p:nvPr/>
          </p:nvGrpSpPr>
          <p:grpSpPr>
            <a:xfrm rot="2265392">
              <a:off x="7730316" y="3603319"/>
              <a:ext cx="1128621" cy="1889569"/>
              <a:chOff x="3820625" y="2347300"/>
              <a:chExt cx="883825" cy="1479725"/>
            </a:xfrm>
          </p:grpSpPr>
          <p:sp>
            <p:nvSpPr>
              <p:cNvPr id="1297" name="Google Shape;1297;p25"/>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5"/>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5"/>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5"/>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5"/>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5"/>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3" name="Google Shape;1303;p25"/>
            <p:cNvGrpSpPr/>
            <p:nvPr/>
          </p:nvGrpSpPr>
          <p:grpSpPr>
            <a:xfrm rot="-8534608">
              <a:off x="285066" y="-349381"/>
              <a:ext cx="1128621" cy="1889569"/>
              <a:chOff x="3820625" y="2347300"/>
              <a:chExt cx="883825" cy="1479725"/>
            </a:xfrm>
          </p:grpSpPr>
          <p:sp>
            <p:nvSpPr>
              <p:cNvPr id="1304" name="Google Shape;1304;p25"/>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5"/>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5"/>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5"/>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5"/>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5"/>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25"/>
            <p:cNvGrpSpPr/>
            <p:nvPr/>
          </p:nvGrpSpPr>
          <p:grpSpPr>
            <a:xfrm>
              <a:off x="175412" y="3974946"/>
              <a:ext cx="2049317" cy="1463572"/>
              <a:chOff x="2523250" y="3135400"/>
              <a:chExt cx="1134350" cy="810125"/>
            </a:xfrm>
          </p:grpSpPr>
          <p:sp>
            <p:nvSpPr>
              <p:cNvPr id="1311" name="Google Shape;1311;p25"/>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5"/>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5"/>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5"/>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5"/>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5"/>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5"/>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5"/>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5"/>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5"/>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5"/>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5"/>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5"/>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5"/>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5"/>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5"/>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5"/>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5"/>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5"/>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5"/>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5"/>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5"/>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25"/>
            <p:cNvGrpSpPr/>
            <p:nvPr/>
          </p:nvGrpSpPr>
          <p:grpSpPr>
            <a:xfrm>
              <a:off x="6956837" y="-497104"/>
              <a:ext cx="2049317" cy="1463572"/>
              <a:chOff x="2523250" y="3135400"/>
              <a:chExt cx="1134350" cy="810125"/>
            </a:xfrm>
          </p:grpSpPr>
          <p:sp>
            <p:nvSpPr>
              <p:cNvPr id="1334" name="Google Shape;1334;p25"/>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5"/>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5"/>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5"/>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5"/>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5"/>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5"/>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5"/>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5"/>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5"/>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5"/>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5"/>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5"/>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5"/>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5"/>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5"/>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5"/>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5"/>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5"/>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5"/>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5"/>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5"/>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1">
  <p:cSld name="BLANK_1_1_1_1_1_1_1_1_1">
    <p:bg>
      <p:bgPr>
        <a:blipFill>
          <a:blip r:embed="rId2">
            <a:alphaModFix/>
          </a:blip>
          <a:stretch>
            <a:fillRect/>
          </a:stretch>
        </a:blipFill>
      </p:bgPr>
    </p:bg>
    <p:spTree>
      <p:nvGrpSpPr>
        <p:cNvPr id="1356" name="Shape 1356"/>
        <p:cNvGrpSpPr/>
        <p:nvPr/>
      </p:nvGrpSpPr>
      <p:grpSpPr>
        <a:xfrm>
          <a:off x="0" y="0"/>
          <a:ext cx="0" cy="0"/>
          <a:chOff x="0" y="0"/>
          <a:chExt cx="0" cy="0"/>
        </a:xfrm>
      </p:grpSpPr>
      <p:grpSp>
        <p:nvGrpSpPr>
          <p:cNvPr id="1357" name="Google Shape;1357;p26"/>
          <p:cNvGrpSpPr/>
          <p:nvPr/>
        </p:nvGrpSpPr>
        <p:grpSpPr>
          <a:xfrm>
            <a:off x="-219720" y="-497104"/>
            <a:ext cx="9700914" cy="5935622"/>
            <a:chOff x="-219720" y="-497104"/>
            <a:chExt cx="9700914" cy="5935622"/>
          </a:xfrm>
        </p:grpSpPr>
        <p:grpSp>
          <p:nvGrpSpPr>
            <p:cNvPr id="1358" name="Google Shape;1358;p26"/>
            <p:cNvGrpSpPr/>
            <p:nvPr/>
          </p:nvGrpSpPr>
          <p:grpSpPr>
            <a:xfrm rot="-4465095">
              <a:off x="7855295" y="-313009"/>
              <a:ext cx="1128582" cy="1889505"/>
              <a:chOff x="3820625" y="2347300"/>
              <a:chExt cx="883825" cy="1479725"/>
            </a:xfrm>
          </p:grpSpPr>
          <p:sp>
            <p:nvSpPr>
              <p:cNvPr id="1359" name="Google Shape;1359;p26"/>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6"/>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6"/>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6"/>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6"/>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6"/>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26"/>
            <p:cNvGrpSpPr/>
            <p:nvPr/>
          </p:nvGrpSpPr>
          <p:grpSpPr>
            <a:xfrm flipH="1">
              <a:off x="6956837" y="3974946"/>
              <a:ext cx="2049317" cy="1463572"/>
              <a:chOff x="2523250" y="3135400"/>
              <a:chExt cx="1134350" cy="810125"/>
            </a:xfrm>
          </p:grpSpPr>
          <p:sp>
            <p:nvSpPr>
              <p:cNvPr id="1366" name="Google Shape;1366;p26"/>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6"/>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6"/>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6"/>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6"/>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6"/>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6"/>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6"/>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6"/>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6"/>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6"/>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6"/>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6"/>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6"/>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6"/>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6"/>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6"/>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6"/>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6"/>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6"/>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6"/>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6"/>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26"/>
            <p:cNvGrpSpPr/>
            <p:nvPr/>
          </p:nvGrpSpPr>
          <p:grpSpPr>
            <a:xfrm flipH="1">
              <a:off x="175412" y="-497104"/>
              <a:ext cx="2049317" cy="1463572"/>
              <a:chOff x="2523250" y="3135400"/>
              <a:chExt cx="1134350" cy="810125"/>
            </a:xfrm>
          </p:grpSpPr>
          <p:sp>
            <p:nvSpPr>
              <p:cNvPr id="1389" name="Google Shape;1389;p26"/>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6"/>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6"/>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6"/>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6"/>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6"/>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6"/>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6"/>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6"/>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6"/>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6"/>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6"/>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6"/>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6"/>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6"/>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6"/>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6"/>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6"/>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6"/>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6"/>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6"/>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6"/>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6"/>
            <p:cNvGrpSpPr/>
            <p:nvPr/>
          </p:nvGrpSpPr>
          <p:grpSpPr>
            <a:xfrm rot="6334905">
              <a:off x="277595" y="3501241"/>
              <a:ext cx="1128582" cy="1889505"/>
              <a:chOff x="3787811" y="2356451"/>
              <a:chExt cx="883825" cy="1479725"/>
            </a:xfrm>
          </p:grpSpPr>
          <p:sp>
            <p:nvSpPr>
              <p:cNvPr id="1412" name="Google Shape;1412;p26"/>
              <p:cNvSpPr/>
              <p:nvPr/>
            </p:nvSpPr>
            <p:spPr>
              <a:xfrm>
                <a:off x="3787811" y="2356451"/>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6"/>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6"/>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6"/>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6"/>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6"/>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7" name="Shape 137"/>
        <p:cNvGrpSpPr/>
        <p:nvPr/>
      </p:nvGrpSpPr>
      <p:grpSpPr>
        <a:xfrm>
          <a:off x="0" y="0"/>
          <a:ext cx="0" cy="0"/>
          <a:chOff x="0" y="0"/>
          <a:chExt cx="0" cy="0"/>
        </a:xfrm>
      </p:grpSpPr>
      <p:grpSp>
        <p:nvGrpSpPr>
          <p:cNvPr id="138" name="Google Shape;138;p4"/>
          <p:cNvGrpSpPr/>
          <p:nvPr/>
        </p:nvGrpSpPr>
        <p:grpSpPr>
          <a:xfrm>
            <a:off x="6956837" y="-497104"/>
            <a:ext cx="2362443" cy="6137704"/>
            <a:chOff x="6956837" y="-497104"/>
            <a:chExt cx="2362443" cy="6137704"/>
          </a:xfrm>
        </p:grpSpPr>
        <p:grpSp>
          <p:nvGrpSpPr>
            <p:cNvPr id="139" name="Google Shape;139;p4"/>
            <p:cNvGrpSpPr/>
            <p:nvPr/>
          </p:nvGrpSpPr>
          <p:grpSpPr>
            <a:xfrm rot="2265392">
              <a:off x="7730316" y="3603319"/>
              <a:ext cx="1128621" cy="1889569"/>
              <a:chOff x="3820625" y="2347300"/>
              <a:chExt cx="883825" cy="1479725"/>
            </a:xfrm>
          </p:grpSpPr>
          <p:sp>
            <p:nvSpPr>
              <p:cNvPr id="140" name="Google Shape;140;p4"/>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4"/>
            <p:cNvGrpSpPr/>
            <p:nvPr/>
          </p:nvGrpSpPr>
          <p:grpSpPr>
            <a:xfrm>
              <a:off x="6956837" y="-497104"/>
              <a:ext cx="2049317" cy="1463572"/>
              <a:chOff x="2523250" y="3135400"/>
              <a:chExt cx="1134350" cy="810125"/>
            </a:xfrm>
          </p:grpSpPr>
          <p:sp>
            <p:nvSpPr>
              <p:cNvPr id="147" name="Google Shape;147;p4"/>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4"/>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4"/>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4"/>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4"/>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4"/>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4"/>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4"/>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4"/>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4"/>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4"/>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4"/>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4"/>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4"/>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4"/>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4"/>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4"/>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4"/>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 name="Google Shape;169;p4"/>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4"/>
          <p:cNvSpPr txBox="1"/>
          <p:nvPr>
            <p:ph type="title"/>
          </p:nvPr>
        </p:nvSpPr>
        <p:spPr>
          <a:xfrm>
            <a:off x="720000" y="54000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4"/>
          <p:cNvSpPr txBox="1"/>
          <p:nvPr>
            <p:ph idx="1" type="body"/>
          </p:nvPr>
        </p:nvSpPr>
        <p:spPr>
          <a:xfrm>
            <a:off x="720000" y="1088350"/>
            <a:ext cx="7704000" cy="35151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AutoNum type="arabicPeriod"/>
              <a:defRPr sz="1200"/>
            </a:lvl1pPr>
            <a:lvl2pPr indent="-304800" lvl="1" marL="914400" rtl="0">
              <a:lnSpc>
                <a:spcPct val="115000"/>
              </a:lnSpc>
              <a:spcBef>
                <a:spcPts val="0"/>
              </a:spcBef>
              <a:spcAft>
                <a:spcPts val="0"/>
              </a:spcAft>
              <a:buSzPts val="1200"/>
              <a:buFont typeface="Roboto Condensed Light"/>
              <a:buAutoNum type="alphaLcPeriod"/>
              <a:defRPr/>
            </a:lvl2pPr>
            <a:lvl3pPr indent="-304800" lvl="2" marL="1371600" rtl="0">
              <a:lnSpc>
                <a:spcPct val="115000"/>
              </a:lnSpc>
              <a:spcBef>
                <a:spcPts val="0"/>
              </a:spcBef>
              <a:spcAft>
                <a:spcPts val="0"/>
              </a:spcAft>
              <a:buSzPts val="1200"/>
              <a:buFont typeface="Roboto Condensed Light"/>
              <a:buAutoNum type="romanLcPeriod"/>
              <a:defRPr/>
            </a:lvl3pPr>
            <a:lvl4pPr indent="-304800" lvl="3" marL="1828800" rtl="0">
              <a:lnSpc>
                <a:spcPct val="115000"/>
              </a:lnSpc>
              <a:spcBef>
                <a:spcPts val="0"/>
              </a:spcBef>
              <a:spcAft>
                <a:spcPts val="0"/>
              </a:spcAft>
              <a:buSzPts val="1200"/>
              <a:buFont typeface="Roboto Condensed Light"/>
              <a:buAutoNum type="arabicPeriod"/>
              <a:defRPr/>
            </a:lvl4pPr>
            <a:lvl5pPr indent="-304800" lvl="4" marL="2286000" rtl="0">
              <a:lnSpc>
                <a:spcPct val="115000"/>
              </a:lnSpc>
              <a:spcBef>
                <a:spcPts val="0"/>
              </a:spcBef>
              <a:spcAft>
                <a:spcPts val="0"/>
              </a:spcAft>
              <a:buSzPts val="1200"/>
              <a:buFont typeface="Roboto Condensed Light"/>
              <a:buAutoNum type="alphaLcPeriod"/>
              <a:defRPr/>
            </a:lvl5pPr>
            <a:lvl6pPr indent="-304800" lvl="5" marL="2743200" rtl="0">
              <a:lnSpc>
                <a:spcPct val="115000"/>
              </a:lnSpc>
              <a:spcBef>
                <a:spcPts val="0"/>
              </a:spcBef>
              <a:spcAft>
                <a:spcPts val="0"/>
              </a:spcAft>
              <a:buSzPts val="1200"/>
              <a:buFont typeface="Roboto Condensed Light"/>
              <a:buAutoNum type="romanLcPeriod"/>
              <a:defRPr/>
            </a:lvl6pPr>
            <a:lvl7pPr indent="-304800" lvl="6" marL="3200400" rtl="0">
              <a:lnSpc>
                <a:spcPct val="115000"/>
              </a:lnSpc>
              <a:spcBef>
                <a:spcPts val="0"/>
              </a:spcBef>
              <a:spcAft>
                <a:spcPts val="0"/>
              </a:spcAft>
              <a:buSzPts val="1200"/>
              <a:buFont typeface="Roboto Condensed Light"/>
              <a:buAutoNum type="arabicPeriod"/>
              <a:defRPr/>
            </a:lvl7pPr>
            <a:lvl8pPr indent="-304800" lvl="7" marL="3657600" rtl="0">
              <a:lnSpc>
                <a:spcPct val="115000"/>
              </a:lnSpc>
              <a:spcBef>
                <a:spcPts val="0"/>
              </a:spcBef>
              <a:spcAft>
                <a:spcPts val="0"/>
              </a:spcAft>
              <a:buSzPts val="1200"/>
              <a:buFont typeface="Roboto Condensed Light"/>
              <a:buAutoNum type="alphaLcPeriod"/>
              <a:defRPr/>
            </a:lvl8pPr>
            <a:lvl9pPr indent="-304800" lvl="8" marL="4114800" rtl="0">
              <a:lnSpc>
                <a:spcPct val="115000"/>
              </a:lnSpc>
              <a:spcBef>
                <a:spcPts val="0"/>
              </a:spcBef>
              <a:spcAft>
                <a:spcPts val="0"/>
              </a:spcAft>
              <a:buSzPts val="1200"/>
              <a:buFont typeface="Roboto Condensed Light"/>
              <a:buAutoNum type="romanLcPerio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2" name="Shape 172"/>
        <p:cNvGrpSpPr/>
        <p:nvPr/>
      </p:nvGrpSpPr>
      <p:grpSpPr>
        <a:xfrm>
          <a:off x="0" y="0"/>
          <a:ext cx="0" cy="0"/>
          <a:chOff x="0" y="0"/>
          <a:chExt cx="0" cy="0"/>
        </a:xfrm>
      </p:grpSpPr>
      <p:grpSp>
        <p:nvGrpSpPr>
          <p:cNvPr id="173" name="Google Shape;173;p5"/>
          <p:cNvGrpSpPr/>
          <p:nvPr/>
        </p:nvGrpSpPr>
        <p:grpSpPr>
          <a:xfrm>
            <a:off x="6956837" y="-497104"/>
            <a:ext cx="2362443" cy="6137704"/>
            <a:chOff x="6956837" y="-497104"/>
            <a:chExt cx="2362443" cy="6137704"/>
          </a:xfrm>
        </p:grpSpPr>
        <p:grpSp>
          <p:nvGrpSpPr>
            <p:cNvPr id="174" name="Google Shape;174;p5"/>
            <p:cNvGrpSpPr/>
            <p:nvPr/>
          </p:nvGrpSpPr>
          <p:grpSpPr>
            <a:xfrm rot="2265392">
              <a:off x="7730316" y="3603319"/>
              <a:ext cx="1128621" cy="1889569"/>
              <a:chOff x="3820625" y="2347300"/>
              <a:chExt cx="883825" cy="1479725"/>
            </a:xfrm>
          </p:grpSpPr>
          <p:sp>
            <p:nvSpPr>
              <p:cNvPr id="175" name="Google Shape;175;p5"/>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5"/>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5"/>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5"/>
            <p:cNvGrpSpPr/>
            <p:nvPr/>
          </p:nvGrpSpPr>
          <p:grpSpPr>
            <a:xfrm>
              <a:off x="6956837" y="-497104"/>
              <a:ext cx="2049317" cy="1463572"/>
              <a:chOff x="2523250" y="3135400"/>
              <a:chExt cx="1134350" cy="810125"/>
            </a:xfrm>
          </p:grpSpPr>
          <p:sp>
            <p:nvSpPr>
              <p:cNvPr id="182" name="Google Shape;182;p5"/>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5"/>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5"/>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5"/>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5"/>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5"/>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5"/>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5"/>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4" name="Google Shape;204;p5"/>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5"/>
          <p:cNvSpPr txBox="1"/>
          <p:nvPr>
            <p:ph idx="1" type="subTitle"/>
          </p:nvPr>
        </p:nvSpPr>
        <p:spPr>
          <a:xfrm>
            <a:off x="1290763" y="2433792"/>
            <a:ext cx="2907600" cy="457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Bebas Neue"/>
              <a:buNone/>
              <a:defRPr b="1" sz="2000">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6" name="Google Shape;206;p5"/>
          <p:cNvSpPr txBox="1"/>
          <p:nvPr>
            <p:ph idx="2" type="subTitle"/>
          </p:nvPr>
        </p:nvSpPr>
        <p:spPr>
          <a:xfrm>
            <a:off x="4945638" y="2433792"/>
            <a:ext cx="29076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500"/>
              <a:buFont typeface="Bebas Neue"/>
              <a:buNone/>
              <a:defRPr b="1" sz="2000">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7" name="Google Shape;207;p5"/>
          <p:cNvSpPr txBox="1"/>
          <p:nvPr>
            <p:ph idx="3" type="subTitle"/>
          </p:nvPr>
        </p:nvSpPr>
        <p:spPr>
          <a:xfrm>
            <a:off x="1290750" y="2890992"/>
            <a:ext cx="29076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8" name="Google Shape;208;p5"/>
          <p:cNvSpPr txBox="1"/>
          <p:nvPr>
            <p:ph idx="4" type="subTitle"/>
          </p:nvPr>
        </p:nvSpPr>
        <p:spPr>
          <a:xfrm>
            <a:off x="4945625" y="2890992"/>
            <a:ext cx="2907600" cy="100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9" name="Google Shape;209;p5"/>
          <p:cNvSpPr txBox="1"/>
          <p:nvPr>
            <p:ph type="title"/>
          </p:nvPr>
        </p:nvSpPr>
        <p:spPr>
          <a:xfrm>
            <a:off x="720000" y="54000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10" name="Shape 210"/>
        <p:cNvGrpSpPr/>
        <p:nvPr/>
      </p:nvGrpSpPr>
      <p:grpSpPr>
        <a:xfrm>
          <a:off x="0" y="0"/>
          <a:ext cx="0" cy="0"/>
          <a:chOff x="0" y="0"/>
          <a:chExt cx="0" cy="0"/>
        </a:xfrm>
      </p:grpSpPr>
      <p:grpSp>
        <p:nvGrpSpPr>
          <p:cNvPr id="211" name="Google Shape;211;p6"/>
          <p:cNvGrpSpPr/>
          <p:nvPr/>
        </p:nvGrpSpPr>
        <p:grpSpPr>
          <a:xfrm>
            <a:off x="-219720" y="-497104"/>
            <a:ext cx="9700914" cy="5935622"/>
            <a:chOff x="-219720" y="-497104"/>
            <a:chExt cx="9700914" cy="5935622"/>
          </a:xfrm>
        </p:grpSpPr>
        <p:grpSp>
          <p:nvGrpSpPr>
            <p:cNvPr id="212" name="Google Shape;212;p6"/>
            <p:cNvGrpSpPr/>
            <p:nvPr/>
          </p:nvGrpSpPr>
          <p:grpSpPr>
            <a:xfrm rot="-4465095">
              <a:off x="7855295" y="-313009"/>
              <a:ext cx="1128582" cy="1889505"/>
              <a:chOff x="3820625" y="2347300"/>
              <a:chExt cx="883825" cy="1479725"/>
            </a:xfrm>
          </p:grpSpPr>
          <p:sp>
            <p:nvSpPr>
              <p:cNvPr id="213" name="Google Shape;213;p6"/>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6"/>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6"/>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6"/>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6"/>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6"/>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6"/>
            <p:cNvGrpSpPr/>
            <p:nvPr/>
          </p:nvGrpSpPr>
          <p:grpSpPr>
            <a:xfrm flipH="1">
              <a:off x="6956837" y="3974946"/>
              <a:ext cx="2049317" cy="1463572"/>
              <a:chOff x="2523250" y="3135400"/>
              <a:chExt cx="1134350" cy="810125"/>
            </a:xfrm>
          </p:grpSpPr>
          <p:sp>
            <p:nvSpPr>
              <p:cNvPr id="220" name="Google Shape;220;p6"/>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6"/>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6"/>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6"/>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6"/>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6"/>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6"/>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6"/>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6"/>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6"/>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6"/>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6"/>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6"/>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6"/>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6"/>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6"/>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6"/>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6"/>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6"/>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6"/>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6"/>
            <p:cNvGrpSpPr/>
            <p:nvPr/>
          </p:nvGrpSpPr>
          <p:grpSpPr>
            <a:xfrm flipH="1">
              <a:off x="175412" y="-497104"/>
              <a:ext cx="2049317" cy="1463572"/>
              <a:chOff x="2523250" y="3135400"/>
              <a:chExt cx="1134350" cy="810125"/>
            </a:xfrm>
          </p:grpSpPr>
          <p:sp>
            <p:nvSpPr>
              <p:cNvPr id="243" name="Google Shape;243;p6"/>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6"/>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6"/>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6"/>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6"/>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6"/>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6"/>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6"/>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6"/>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6"/>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6"/>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6"/>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6"/>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6"/>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6"/>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6"/>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6"/>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6"/>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6"/>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6"/>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6"/>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 name="Google Shape;265;p6"/>
            <p:cNvGrpSpPr/>
            <p:nvPr/>
          </p:nvGrpSpPr>
          <p:grpSpPr>
            <a:xfrm rot="6334905">
              <a:off x="277595" y="3501241"/>
              <a:ext cx="1128582" cy="1889505"/>
              <a:chOff x="3787811" y="2356451"/>
              <a:chExt cx="883825" cy="1479725"/>
            </a:xfrm>
          </p:grpSpPr>
          <p:sp>
            <p:nvSpPr>
              <p:cNvPr id="266" name="Google Shape;266;p6"/>
              <p:cNvSpPr/>
              <p:nvPr/>
            </p:nvSpPr>
            <p:spPr>
              <a:xfrm>
                <a:off x="3787811" y="2356451"/>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6"/>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6"/>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6"/>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6"/>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6"/>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2" name="Google Shape;272;p6"/>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6"/>
          <p:cNvSpPr txBox="1"/>
          <p:nvPr>
            <p:ph type="title"/>
          </p:nvPr>
        </p:nvSpPr>
        <p:spPr>
          <a:xfrm>
            <a:off x="720000" y="540000"/>
            <a:ext cx="7704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74" name="Shape 274"/>
        <p:cNvGrpSpPr/>
        <p:nvPr/>
      </p:nvGrpSpPr>
      <p:grpSpPr>
        <a:xfrm>
          <a:off x="0" y="0"/>
          <a:ext cx="0" cy="0"/>
          <a:chOff x="0" y="0"/>
          <a:chExt cx="0" cy="0"/>
        </a:xfrm>
      </p:grpSpPr>
      <p:grpSp>
        <p:nvGrpSpPr>
          <p:cNvPr id="275" name="Google Shape;275;p7"/>
          <p:cNvGrpSpPr/>
          <p:nvPr/>
        </p:nvGrpSpPr>
        <p:grpSpPr>
          <a:xfrm>
            <a:off x="-219720" y="-497104"/>
            <a:ext cx="9700914" cy="5935622"/>
            <a:chOff x="-219720" y="-497104"/>
            <a:chExt cx="9700914" cy="5935622"/>
          </a:xfrm>
        </p:grpSpPr>
        <p:grpSp>
          <p:nvGrpSpPr>
            <p:cNvPr id="276" name="Google Shape;276;p7"/>
            <p:cNvGrpSpPr/>
            <p:nvPr/>
          </p:nvGrpSpPr>
          <p:grpSpPr>
            <a:xfrm rot="-4465095">
              <a:off x="7855295" y="-313009"/>
              <a:ext cx="1128582" cy="1889505"/>
              <a:chOff x="3820625" y="2347300"/>
              <a:chExt cx="883825" cy="1479725"/>
            </a:xfrm>
          </p:grpSpPr>
          <p:sp>
            <p:nvSpPr>
              <p:cNvPr id="277" name="Google Shape;277;p7"/>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7"/>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7"/>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7"/>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7"/>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7"/>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7"/>
            <p:cNvGrpSpPr/>
            <p:nvPr/>
          </p:nvGrpSpPr>
          <p:grpSpPr>
            <a:xfrm flipH="1">
              <a:off x="6956837" y="3974946"/>
              <a:ext cx="2049317" cy="1463572"/>
              <a:chOff x="2523250" y="3135400"/>
              <a:chExt cx="1134350" cy="810125"/>
            </a:xfrm>
          </p:grpSpPr>
          <p:sp>
            <p:nvSpPr>
              <p:cNvPr id="284" name="Google Shape;284;p7"/>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7"/>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7"/>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7"/>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7"/>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7"/>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7"/>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7"/>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7"/>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7"/>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7"/>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7"/>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7"/>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7"/>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7"/>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7"/>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7"/>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7"/>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7"/>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7"/>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7"/>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7"/>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7"/>
            <p:cNvGrpSpPr/>
            <p:nvPr/>
          </p:nvGrpSpPr>
          <p:grpSpPr>
            <a:xfrm flipH="1">
              <a:off x="175412" y="-497104"/>
              <a:ext cx="2049317" cy="1463572"/>
              <a:chOff x="2523250" y="3135400"/>
              <a:chExt cx="1134350" cy="810125"/>
            </a:xfrm>
          </p:grpSpPr>
          <p:sp>
            <p:nvSpPr>
              <p:cNvPr id="307" name="Google Shape;307;p7"/>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7"/>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7"/>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7"/>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7"/>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7"/>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7"/>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7"/>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7"/>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7"/>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7"/>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7"/>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7"/>
            <p:cNvGrpSpPr/>
            <p:nvPr/>
          </p:nvGrpSpPr>
          <p:grpSpPr>
            <a:xfrm rot="6334905">
              <a:off x="277595" y="3501241"/>
              <a:ext cx="1128582" cy="1889505"/>
              <a:chOff x="3787811" y="2356451"/>
              <a:chExt cx="883825" cy="1479725"/>
            </a:xfrm>
          </p:grpSpPr>
          <p:sp>
            <p:nvSpPr>
              <p:cNvPr id="330" name="Google Shape;330;p7"/>
              <p:cNvSpPr/>
              <p:nvPr/>
            </p:nvSpPr>
            <p:spPr>
              <a:xfrm>
                <a:off x="3787811" y="2356451"/>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7"/>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7"/>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7"/>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36" name="Google Shape;336;p7"/>
          <p:cNvSpPr/>
          <p:nvPr/>
        </p:nvSpPr>
        <p:spPr>
          <a:xfrm>
            <a:off x="229425" y="162825"/>
            <a:ext cx="8685160" cy="4817871"/>
          </a:xfrm>
          <a:custGeom>
            <a:rect b="b" l="l" r="r" t="t"/>
            <a:pathLst>
              <a:path extrusionOk="0" h="29674" w="40258">
                <a:moveTo>
                  <a:pt x="36470" y="989"/>
                </a:moveTo>
                <a:cubicBezTo>
                  <a:pt x="36245" y="944"/>
                  <a:pt x="36017" y="903"/>
                  <a:pt x="35785" y="882"/>
                </a:cubicBezTo>
                <a:cubicBezTo>
                  <a:pt x="34672" y="778"/>
                  <a:pt x="33549" y="713"/>
                  <a:pt x="32429" y="685"/>
                </a:cubicBezTo>
                <a:cubicBezTo>
                  <a:pt x="30887" y="640"/>
                  <a:pt x="29346" y="654"/>
                  <a:pt x="27808" y="640"/>
                </a:cubicBezTo>
                <a:cubicBezTo>
                  <a:pt x="27210" y="636"/>
                  <a:pt x="26612" y="640"/>
                  <a:pt x="26014" y="630"/>
                </a:cubicBezTo>
                <a:cubicBezTo>
                  <a:pt x="25308" y="619"/>
                  <a:pt x="24607" y="598"/>
                  <a:pt x="23906" y="560"/>
                </a:cubicBezTo>
                <a:cubicBezTo>
                  <a:pt x="22416" y="477"/>
                  <a:pt x="20926" y="432"/>
                  <a:pt x="19447" y="260"/>
                </a:cubicBezTo>
                <a:cubicBezTo>
                  <a:pt x="17984" y="94"/>
                  <a:pt x="16529" y="18"/>
                  <a:pt x="15064" y="8"/>
                </a:cubicBezTo>
                <a:cubicBezTo>
                  <a:pt x="13765" y="0"/>
                  <a:pt x="12468" y="91"/>
                  <a:pt x="11172" y="198"/>
                </a:cubicBezTo>
                <a:cubicBezTo>
                  <a:pt x="10630" y="246"/>
                  <a:pt x="10080" y="177"/>
                  <a:pt x="9534" y="201"/>
                </a:cubicBezTo>
                <a:cubicBezTo>
                  <a:pt x="8593" y="239"/>
                  <a:pt x="7657" y="180"/>
                  <a:pt x="6720" y="94"/>
                </a:cubicBezTo>
                <a:cubicBezTo>
                  <a:pt x="6565" y="73"/>
                  <a:pt x="6406" y="73"/>
                  <a:pt x="6254" y="91"/>
                </a:cubicBezTo>
                <a:cubicBezTo>
                  <a:pt x="5286" y="270"/>
                  <a:pt x="4318" y="453"/>
                  <a:pt x="3347" y="640"/>
                </a:cubicBezTo>
                <a:cubicBezTo>
                  <a:pt x="2666" y="767"/>
                  <a:pt x="2078" y="1069"/>
                  <a:pt x="1674" y="1694"/>
                </a:cubicBezTo>
                <a:cubicBezTo>
                  <a:pt x="1339" y="2209"/>
                  <a:pt x="958" y="2720"/>
                  <a:pt x="810" y="3342"/>
                </a:cubicBezTo>
                <a:cubicBezTo>
                  <a:pt x="647" y="4010"/>
                  <a:pt x="499" y="4680"/>
                  <a:pt x="513" y="5400"/>
                </a:cubicBezTo>
                <a:cubicBezTo>
                  <a:pt x="516" y="5786"/>
                  <a:pt x="447" y="6170"/>
                  <a:pt x="412" y="6561"/>
                </a:cubicBezTo>
                <a:cubicBezTo>
                  <a:pt x="350" y="7283"/>
                  <a:pt x="277" y="8002"/>
                  <a:pt x="232" y="8731"/>
                </a:cubicBezTo>
                <a:cubicBezTo>
                  <a:pt x="184" y="9426"/>
                  <a:pt x="170" y="10128"/>
                  <a:pt x="149" y="10822"/>
                </a:cubicBezTo>
                <a:cubicBezTo>
                  <a:pt x="119" y="11915"/>
                  <a:pt x="74" y="13006"/>
                  <a:pt x="63" y="14096"/>
                </a:cubicBezTo>
                <a:cubicBezTo>
                  <a:pt x="57" y="15530"/>
                  <a:pt x="122" y="16961"/>
                  <a:pt x="63" y="18382"/>
                </a:cubicBezTo>
                <a:cubicBezTo>
                  <a:pt x="1" y="19844"/>
                  <a:pt x="12" y="21292"/>
                  <a:pt x="132" y="22750"/>
                </a:cubicBezTo>
                <a:cubicBezTo>
                  <a:pt x="212" y="23732"/>
                  <a:pt x="364" y="24700"/>
                  <a:pt x="706" y="25633"/>
                </a:cubicBezTo>
                <a:cubicBezTo>
                  <a:pt x="1194" y="26957"/>
                  <a:pt x="2027" y="27880"/>
                  <a:pt x="3250" y="28419"/>
                </a:cubicBezTo>
                <a:cubicBezTo>
                  <a:pt x="3855" y="28689"/>
                  <a:pt x="4477" y="28875"/>
                  <a:pt x="5106" y="29003"/>
                </a:cubicBezTo>
                <a:cubicBezTo>
                  <a:pt x="5787" y="29145"/>
                  <a:pt x="6478" y="29217"/>
                  <a:pt x="7167" y="29255"/>
                </a:cubicBezTo>
                <a:cubicBezTo>
                  <a:pt x="8963" y="29348"/>
                  <a:pt x="10764" y="29390"/>
                  <a:pt x="12565" y="29477"/>
                </a:cubicBezTo>
                <a:cubicBezTo>
                  <a:pt x="14234" y="29570"/>
                  <a:pt x="15897" y="29597"/>
                  <a:pt x="17566" y="29556"/>
                </a:cubicBezTo>
                <a:cubicBezTo>
                  <a:pt x="18635" y="29528"/>
                  <a:pt x="19702" y="29556"/>
                  <a:pt x="20771" y="29584"/>
                </a:cubicBezTo>
                <a:cubicBezTo>
                  <a:pt x="22388" y="29618"/>
                  <a:pt x="24006" y="29674"/>
                  <a:pt x="25616" y="29542"/>
                </a:cubicBezTo>
                <a:cubicBezTo>
                  <a:pt x="25979" y="29514"/>
                  <a:pt x="26345" y="29501"/>
                  <a:pt x="26709" y="29525"/>
                </a:cubicBezTo>
                <a:cubicBezTo>
                  <a:pt x="26768" y="29528"/>
                  <a:pt x="26830" y="29535"/>
                  <a:pt x="26889" y="29549"/>
                </a:cubicBezTo>
                <a:cubicBezTo>
                  <a:pt x="27130" y="29597"/>
                  <a:pt x="31195" y="28983"/>
                  <a:pt x="31319" y="28979"/>
                </a:cubicBezTo>
                <a:cubicBezTo>
                  <a:pt x="32332" y="28910"/>
                  <a:pt x="33348" y="28837"/>
                  <a:pt x="34361" y="28778"/>
                </a:cubicBezTo>
                <a:cubicBezTo>
                  <a:pt x="35371" y="28710"/>
                  <a:pt x="36379" y="28592"/>
                  <a:pt x="37396" y="28613"/>
                </a:cubicBezTo>
                <a:cubicBezTo>
                  <a:pt x="37942" y="28627"/>
                  <a:pt x="38353" y="28474"/>
                  <a:pt x="38710" y="28094"/>
                </a:cubicBezTo>
                <a:cubicBezTo>
                  <a:pt x="38871" y="27922"/>
                  <a:pt x="39024" y="27727"/>
                  <a:pt x="39148" y="27523"/>
                </a:cubicBezTo>
                <a:cubicBezTo>
                  <a:pt x="39556" y="26836"/>
                  <a:pt x="39805" y="26092"/>
                  <a:pt x="39857" y="25263"/>
                </a:cubicBezTo>
                <a:cubicBezTo>
                  <a:pt x="39978" y="23362"/>
                  <a:pt x="40109" y="21475"/>
                  <a:pt x="40223" y="19571"/>
                </a:cubicBezTo>
                <a:cubicBezTo>
                  <a:pt x="40257" y="19014"/>
                  <a:pt x="40254" y="18457"/>
                  <a:pt x="40251" y="17894"/>
                </a:cubicBezTo>
                <a:cubicBezTo>
                  <a:pt x="40251" y="16463"/>
                  <a:pt x="40223" y="15039"/>
                  <a:pt x="40219" y="13612"/>
                </a:cubicBezTo>
                <a:cubicBezTo>
                  <a:pt x="40216" y="12267"/>
                  <a:pt x="40144" y="10923"/>
                  <a:pt x="40029" y="9585"/>
                </a:cubicBezTo>
                <a:cubicBezTo>
                  <a:pt x="39943" y="8600"/>
                  <a:pt x="39912" y="7622"/>
                  <a:pt x="39839" y="6640"/>
                </a:cubicBezTo>
                <a:cubicBezTo>
                  <a:pt x="39791" y="6028"/>
                  <a:pt x="39742" y="5410"/>
                  <a:pt x="39653" y="4798"/>
                </a:cubicBezTo>
                <a:cubicBezTo>
                  <a:pt x="39493" y="3754"/>
                  <a:pt x="39134" y="2787"/>
                  <a:pt x="38530" y="1922"/>
                </a:cubicBezTo>
                <a:cubicBezTo>
                  <a:pt x="38287" y="1576"/>
                  <a:pt x="38011" y="1314"/>
                  <a:pt x="37606" y="1235"/>
                </a:cubicBezTo>
                <a:cubicBezTo>
                  <a:pt x="37596" y="1231"/>
                  <a:pt x="37582" y="1227"/>
                  <a:pt x="37569" y="1224"/>
                </a:cubicBezTo>
                <a:cubicBezTo>
                  <a:pt x="37499" y="1214"/>
                  <a:pt x="37430" y="1200"/>
                  <a:pt x="37362" y="1186"/>
                </a:cubicBezTo>
                <a:cubicBezTo>
                  <a:pt x="37064" y="1128"/>
                  <a:pt x="36767" y="1051"/>
                  <a:pt x="36470" y="989"/>
                </a:cubicBezTo>
                <a:close/>
              </a:path>
            </a:pathLst>
          </a:custGeom>
          <a:solidFill>
            <a:srgbClr val="FFFBFF">
              <a:alpha val="877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7"/>
          <p:cNvSpPr txBox="1"/>
          <p:nvPr>
            <p:ph idx="1" type="body"/>
          </p:nvPr>
        </p:nvSpPr>
        <p:spPr>
          <a:xfrm>
            <a:off x="4572000" y="1152475"/>
            <a:ext cx="3322200" cy="3416400"/>
          </a:xfrm>
          <a:prstGeom prst="rect">
            <a:avLst/>
          </a:prstGeom>
        </p:spPr>
        <p:txBody>
          <a:bodyPr anchorCtr="0" anchor="ctr" bIns="91425" lIns="91425" spcFirstLastPara="1" rIns="91425" wrap="square" tIns="91425">
            <a:noAutofit/>
          </a:bodyPr>
          <a:lstStyle>
            <a:lvl1pPr indent="-279400" lvl="0" marL="457200" rtl="0">
              <a:spcBef>
                <a:spcPts val="0"/>
              </a:spcBef>
              <a:spcAft>
                <a:spcPts val="0"/>
              </a:spcAft>
              <a:buClr>
                <a:srgbClr val="999999"/>
              </a:buClr>
              <a:buSzPts val="800"/>
              <a:buFont typeface="Open Sans"/>
              <a:buChar char="●"/>
              <a:defRPr sz="1400"/>
            </a:lvl1pPr>
            <a:lvl2pPr indent="-279400" lvl="1" marL="914400" rtl="0">
              <a:lnSpc>
                <a:spcPct val="115000"/>
              </a:lnSpc>
              <a:spcBef>
                <a:spcPts val="0"/>
              </a:spcBef>
              <a:spcAft>
                <a:spcPts val="0"/>
              </a:spcAft>
              <a:buClr>
                <a:srgbClr val="999999"/>
              </a:buClr>
              <a:buSzPts val="800"/>
              <a:buFont typeface="Open Sans"/>
              <a:buChar char="○"/>
              <a:defRPr/>
            </a:lvl2pPr>
            <a:lvl3pPr indent="-279400" lvl="2" marL="1371600" rtl="0">
              <a:lnSpc>
                <a:spcPct val="115000"/>
              </a:lnSpc>
              <a:spcBef>
                <a:spcPts val="0"/>
              </a:spcBef>
              <a:spcAft>
                <a:spcPts val="0"/>
              </a:spcAft>
              <a:buClr>
                <a:srgbClr val="999999"/>
              </a:buClr>
              <a:buSzPts val="800"/>
              <a:buFont typeface="Open Sans"/>
              <a:buChar char="■"/>
              <a:defRPr/>
            </a:lvl3pPr>
            <a:lvl4pPr indent="-279400" lvl="3" marL="1828800" rtl="0">
              <a:lnSpc>
                <a:spcPct val="115000"/>
              </a:lnSpc>
              <a:spcBef>
                <a:spcPts val="0"/>
              </a:spcBef>
              <a:spcAft>
                <a:spcPts val="0"/>
              </a:spcAft>
              <a:buClr>
                <a:srgbClr val="999999"/>
              </a:buClr>
              <a:buSzPts val="800"/>
              <a:buFont typeface="Open Sans"/>
              <a:buChar char="●"/>
              <a:defRPr/>
            </a:lvl4pPr>
            <a:lvl5pPr indent="-304800" lvl="4" marL="2286000" rtl="0">
              <a:lnSpc>
                <a:spcPct val="115000"/>
              </a:lnSpc>
              <a:spcBef>
                <a:spcPts val="0"/>
              </a:spcBef>
              <a:spcAft>
                <a:spcPts val="0"/>
              </a:spcAft>
              <a:buClr>
                <a:srgbClr val="999999"/>
              </a:buClr>
              <a:buSzPts val="1200"/>
              <a:buFont typeface="Open Sans"/>
              <a:buChar char="○"/>
              <a:defRPr/>
            </a:lvl5pPr>
            <a:lvl6pPr indent="-304800" lvl="5" marL="2743200" rtl="0">
              <a:lnSpc>
                <a:spcPct val="115000"/>
              </a:lnSpc>
              <a:spcBef>
                <a:spcPts val="0"/>
              </a:spcBef>
              <a:spcAft>
                <a:spcPts val="0"/>
              </a:spcAft>
              <a:buClr>
                <a:srgbClr val="999999"/>
              </a:buClr>
              <a:buSzPts val="1200"/>
              <a:buFont typeface="Open Sans"/>
              <a:buChar char="■"/>
              <a:defRPr/>
            </a:lvl6pPr>
            <a:lvl7pPr indent="-273050" lvl="6" marL="3200400" rtl="0">
              <a:lnSpc>
                <a:spcPct val="115000"/>
              </a:lnSpc>
              <a:spcBef>
                <a:spcPts val="0"/>
              </a:spcBef>
              <a:spcAft>
                <a:spcPts val="0"/>
              </a:spcAft>
              <a:buClr>
                <a:srgbClr val="999999"/>
              </a:buClr>
              <a:buSzPts val="700"/>
              <a:buFont typeface="Open Sans"/>
              <a:buChar char="●"/>
              <a:defRPr/>
            </a:lvl7pPr>
            <a:lvl8pPr indent="-273050" lvl="7" marL="3657600" rtl="0">
              <a:lnSpc>
                <a:spcPct val="115000"/>
              </a:lnSpc>
              <a:spcBef>
                <a:spcPts val="0"/>
              </a:spcBef>
              <a:spcAft>
                <a:spcPts val="0"/>
              </a:spcAft>
              <a:buClr>
                <a:srgbClr val="999999"/>
              </a:buClr>
              <a:buSzPts val="700"/>
              <a:buFont typeface="Open Sans"/>
              <a:buChar char="○"/>
              <a:defRPr/>
            </a:lvl8pPr>
            <a:lvl9pPr indent="-266700" lvl="8" marL="4114800" rtl="0">
              <a:lnSpc>
                <a:spcPct val="115000"/>
              </a:lnSpc>
              <a:spcBef>
                <a:spcPts val="0"/>
              </a:spcBef>
              <a:spcAft>
                <a:spcPts val="0"/>
              </a:spcAft>
              <a:buClr>
                <a:srgbClr val="999999"/>
              </a:buClr>
              <a:buSzPts val="600"/>
              <a:buFont typeface="Open Sans"/>
              <a:buChar char="■"/>
              <a:defRPr/>
            </a:lvl9pPr>
          </a:lstStyle>
          <a:p/>
        </p:txBody>
      </p:sp>
      <p:sp>
        <p:nvSpPr>
          <p:cNvPr id="338" name="Google Shape;338;p7"/>
          <p:cNvSpPr txBox="1"/>
          <p:nvPr>
            <p:ph type="title"/>
          </p:nvPr>
        </p:nvSpPr>
        <p:spPr>
          <a:xfrm>
            <a:off x="4572000" y="540000"/>
            <a:ext cx="3852000" cy="365700"/>
          </a:xfrm>
          <a:prstGeom prst="rect">
            <a:avLst/>
          </a:prstGeom>
        </p:spPr>
        <p:txBody>
          <a:bodyPr anchorCtr="0" anchor="t" bIns="0" lIns="0" spcFirstLastPara="1" rIns="0" wrap="square" tIns="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39" name="Shape 339"/>
        <p:cNvGrpSpPr/>
        <p:nvPr/>
      </p:nvGrpSpPr>
      <p:grpSpPr>
        <a:xfrm>
          <a:off x="0" y="0"/>
          <a:ext cx="0" cy="0"/>
          <a:chOff x="0" y="0"/>
          <a:chExt cx="0" cy="0"/>
        </a:xfrm>
      </p:grpSpPr>
      <p:sp>
        <p:nvSpPr>
          <p:cNvPr id="340" name="Google Shape;340;p8"/>
          <p:cNvSpPr txBox="1"/>
          <p:nvPr>
            <p:ph type="title"/>
          </p:nvPr>
        </p:nvSpPr>
        <p:spPr>
          <a:xfrm>
            <a:off x="720000" y="1307100"/>
            <a:ext cx="77040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341" name="Google Shape;341;p8"/>
          <p:cNvGrpSpPr/>
          <p:nvPr/>
        </p:nvGrpSpPr>
        <p:grpSpPr>
          <a:xfrm>
            <a:off x="-219720" y="-497104"/>
            <a:ext cx="9700914" cy="5935622"/>
            <a:chOff x="-219720" y="-497104"/>
            <a:chExt cx="9700914" cy="5935622"/>
          </a:xfrm>
        </p:grpSpPr>
        <p:grpSp>
          <p:nvGrpSpPr>
            <p:cNvPr id="342" name="Google Shape;342;p8"/>
            <p:cNvGrpSpPr/>
            <p:nvPr/>
          </p:nvGrpSpPr>
          <p:grpSpPr>
            <a:xfrm rot="-4465095">
              <a:off x="7855295" y="-313009"/>
              <a:ext cx="1128582" cy="1889505"/>
              <a:chOff x="3820625" y="2347300"/>
              <a:chExt cx="883825" cy="1479725"/>
            </a:xfrm>
          </p:grpSpPr>
          <p:sp>
            <p:nvSpPr>
              <p:cNvPr id="343" name="Google Shape;343;p8"/>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8"/>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8"/>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8"/>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8"/>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 name="Google Shape;349;p8"/>
            <p:cNvGrpSpPr/>
            <p:nvPr/>
          </p:nvGrpSpPr>
          <p:grpSpPr>
            <a:xfrm flipH="1">
              <a:off x="6956837" y="3974946"/>
              <a:ext cx="2049317" cy="1463572"/>
              <a:chOff x="2523250" y="3135400"/>
              <a:chExt cx="1134350" cy="810125"/>
            </a:xfrm>
          </p:grpSpPr>
          <p:sp>
            <p:nvSpPr>
              <p:cNvPr id="350" name="Google Shape;350;p8"/>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8"/>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8"/>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8"/>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8"/>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8"/>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8"/>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8"/>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8"/>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8"/>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8"/>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8"/>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8"/>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8"/>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8"/>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8"/>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8"/>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8"/>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8"/>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8"/>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8"/>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8"/>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 name="Google Shape;372;p8"/>
            <p:cNvGrpSpPr/>
            <p:nvPr/>
          </p:nvGrpSpPr>
          <p:grpSpPr>
            <a:xfrm flipH="1">
              <a:off x="175412" y="-497104"/>
              <a:ext cx="2049317" cy="1463572"/>
              <a:chOff x="2523250" y="3135400"/>
              <a:chExt cx="1134350" cy="810125"/>
            </a:xfrm>
          </p:grpSpPr>
          <p:sp>
            <p:nvSpPr>
              <p:cNvPr id="373" name="Google Shape;373;p8"/>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8"/>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8"/>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8"/>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8"/>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8"/>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8"/>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8"/>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8"/>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8"/>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8"/>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8"/>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8"/>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8"/>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8"/>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8"/>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8"/>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8"/>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8"/>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8"/>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8"/>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8"/>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8"/>
            <p:cNvGrpSpPr/>
            <p:nvPr/>
          </p:nvGrpSpPr>
          <p:grpSpPr>
            <a:xfrm rot="6334905">
              <a:off x="277595" y="3501241"/>
              <a:ext cx="1128582" cy="1889505"/>
              <a:chOff x="3787811" y="2356451"/>
              <a:chExt cx="883825" cy="1479725"/>
            </a:xfrm>
          </p:grpSpPr>
          <p:sp>
            <p:nvSpPr>
              <p:cNvPr id="396" name="Google Shape;396;p8"/>
              <p:cNvSpPr/>
              <p:nvPr/>
            </p:nvSpPr>
            <p:spPr>
              <a:xfrm>
                <a:off x="3787811" y="2356451"/>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8"/>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8"/>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8"/>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8"/>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8"/>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2" name="Shape 402"/>
        <p:cNvGrpSpPr/>
        <p:nvPr/>
      </p:nvGrpSpPr>
      <p:grpSpPr>
        <a:xfrm>
          <a:off x="0" y="0"/>
          <a:ext cx="0" cy="0"/>
          <a:chOff x="0" y="0"/>
          <a:chExt cx="0" cy="0"/>
        </a:xfrm>
      </p:grpSpPr>
      <p:sp>
        <p:nvSpPr>
          <p:cNvPr id="403" name="Google Shape;403;p9"/>
          <p:cNvSpPr txBox="1"/>
          <p:nvPr>
            <p:ph type="title"/>
          </p:nvPr>
        </p:nvSpPr>
        <p:spPr>
          <a:xfrm>
            <a:off x="720000" y="1123800"/>
            <a:ext cx="7704000" cy="189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10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04" name="Google Shape;404;p9"/>
          <p:cNvSpPr txBox="1"/>
          <p:nvPr>
            <p:ph idx="1" type="subTitle"/>
          </p:nvPr>
        </p:nvSpPr>
        <p:spPr>
          <a:xfrm>
            <a:off x="2391925" y="3132175"/>
            <a:ext cx="4360200" cy="713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405" name="Google Shape;405;p9"/>
          <p:cNvGrpSpPr/>
          <p:nvPr/>
        </p:nvGrpSpPr>
        <p:grpSpPr>
          <a:xfrm>
            <a:off x="-175277" y="-497104"/>
            <a:ext cx="9494557" cy="6137704"/>
            <a:chOff x="-175277" y="-497104"/>
            <a:chExt cx="9494557" cy="6137704"/>
          </a:xfrm>
        </p:grpSpPr>
        <p:grpSp>
          <p:nvGrpSpPr>
            <p:cNvPr id="406" name="Google Shape;406;p9"/>
            <p:cNvGrpSpPr/>
            <p:nvPr/>
          </p:nvGrpSpPr>
          <p:grpSpPr>
            <a:xfrm rot="2265392">
              <a:off x="7730316" y="3603319"/>
              <a:ext cx="1128621" cy="1889569"/>
              <a:chOff x="3820625" y="2347300"/>
              <a:chExt cx="883825" cy="1479725"/>
            </a:xfrm>
          </p:grpSpPr>
          <p:sp>
            <p:nvSpPr>
              <p:cNvPr id="407" name="Google Shape;407;p9"/>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9"/>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9"/>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9"/>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 name="Google Shape;413;p9"/>
            <p:cNvGrpSpPr/>
            <p:nvPr/>
          </p:nvGrpSpPr>
          <p:grpSpPr>
            <a:xfrm rot="-8534608">
              <a:off x="285066" y="-349381"/>
              <a:ext cx="1128621" cy="1889569"/>
              <a:chOff x="3820625" y="2347300"/>
              <a:chExt cx="883825" cy="1479725"/>
            </a:xfrm>
          </p:grpSpPr>
          <p:sp>
            <p:nvSpPr>
              <p:cNvPr id="414" name="Google Shape;414;p9"/>
              <p:cNvSpPr/>
              <p:nvPr/>
            </p:nvSpPr>
            <p:spPr>
              <a:xfrm>
                <a:off x="3820625" y="2347300"/>
                <a:ext cx="883825" cy="1479725"/>
              </a:xfrm>
              <a:custGeom>
                <a:rect b="b" l="l" r="r" t="t"/>
                <a:pathLst>
                  <a:path extrusionOk="0" h="59189" w="35353">
                    <a:moveTo>
                      <a:pt x="9453" y="1408"/>
                    </a:moveTo>
                    <a:cubicBezTo>
                      <a:pt x="9926" y="1408"/>
                      <a:pt x="10304" y="1691"/>
                      <a:pt x="10587" y="1881"/>
                    </a:cubicBezTo>
                    <a:cubicBezTo>
                      <a:pt x="12289" y="2826"/>
                      <a:pt x="13801" y="3960"/>
                      <a:pt x="15219" y="5378"/>
                    </a:cubicBezTo>
                    <a:cubicBezTo>
                      <a:pt x="15881" y="6134"/>
                      <a:pt x="16164" y="7079"/>
                      <a:pt x="16353" y="8119"/>
                    </a:cubicBezTo>
                    <a:cubicBezTo>
                      <a:pt x="16731" y="10010"/>
                      <a:pt x="17299" y="11900"/>
                      <a:pt x="18527" y="13507"/>
                    </a:cubicBezTo>
                    <a:cubicBezTo>
                      <a:pt x="19000" y="14074"/>
                      <a:pt x="19567" y="14641"/>
                      <a:pt x="19756" y="15398"/>
                    </a:cubicBezTo>
                    <a:cubicBezTo>
                      <a:pt x="19851" y="15776"/>
                      <a:pt x="20040" y="16154"/>
                      <a:pt x="19945" y="16721"/>
                    </a:cubicBezTo>
                    <a:cubicBezTo>
                      <a:pt x="18149" y="14831"/>
                      <a:pt x="16826" y="12751"/>
                      <a:pt x="15597" y="10671"/>
                    </a:cubicBezTo>
                    <a:cubicBezTo>
                      <a:pt x="15124" y="9821"/>
                      <a:pt x="14557" y="8970"/>
                      <a:pt x="14085" y="8119"/>
                    </a:cubicBezTo>
                    <a:cubicBezTo>
                      <a:pt x="13968" y="8002"/>
                      <a:pt x="13851" y="7922"/>
                      <a:pt x="13712" y="7922"/>
                    </a:cubicBezTo>
                    <a:cubicBezTo>
                      <a:pt x="13626" y="7922"/>
                      <a:pt x="13531" y="7952"/>
                      <a:pt x="13423" y="8025"/>
                    </a:cubicBezTo>
                    <a:cubicBezTo>
                      <a:pt x="13234" y="8214"/>
                      <a:pt x="13328" y="8403"/>
                      <a:pt x="13423" y="8592"/>
                    </a:cubicBezTo>
                    <a:cubicBezTo>
                      <a:pt x="14652" y="10671"/>
                      <a:pt x="15786" y="12940"/>
                      <a:pt x="17204" y="14925"/>
                    </a:cubicBezTo>
                    <a:cubicBezTo>
                      <a:pt x="17488" y="15303"/>
                      <a:pt x="17866" y="15492"/>
                      <a:pt x="18055" y="16059"/>
                    </a:cubicBezTo>
                    <a:cubicBezTo>
                      <a:pt x="16826" y="15209"/>
                      <a:pt x="15881" y="14452"/>
                      <a:pt x="15219" y="13129"/>
                    </a:cubicBezTo>
                    <a:cubicBezTo>
                      <a:pt x="14368" y="11522"/>
                      <a:pt x="13707" y="9915"/>
                      <a:pt x="12856" y="8403"/>
                    </a:cubicBezTo>
                    <a:cubicBezTo>
                      <a:pt x="12100" y="6985"/>
                      <a:pt x="11532" y="5567"/>
                      <a:pt x="10965" y="4149"/>
                    </a:cubicBezTo>
                    <a:cubicBezTo>
                      <a:pt x="10493" y="3204"/>
                      <a:pt x="10020" y="2353"/>
                      <a:pt x="9453" y="1408"/>
                    </a:cubicBezTo>
                    <a:close/>
                    <a:moveTo>
                      <a:pt x="11076" y="15392"/>
                    </a:moveTo>
                    <a:cubicBezTo>
                      <a:pt x="14041" y="15392"/>
                      <a:pt x="16757" y="16399"/>
                      <a:pt x="19473" y="17666"/>
                    </a:cubicBezTo>
                    <a:cubicBezTo>
                      <a:pt x="19567" y="17666"/>
                      <a:pt x="19756" y="17666"/>
                      <a:pt x="19756" y="17855"/>
                    </a:cubicBezTo>
                    <a:lnTo>
                      <a:pt x="19473" y="17855"/>
                    </a:lnTo>
                    <a:cubicBezTo>
                      <a:pt x="17677" y="17477"/>
                      <a:pt x="15881" y="17005"/>
                      <a:pt x="14085" y="16721"/>
                    </a:cubicBezTo>
                    <a:cubicBezTo>
                      <a:pt x="14022" y="16721"/>
                      <a:pt x="13948" y="16711"/>
                      <a:pt x="13875" y="16711"/>
                    </a:cubicBezTo>
                    <a:cubicBezTo>
                      <a:pt x="13728" y="16711"/>
                      <a:pt x="13581" y="16753"/>
                      <a:pt x="13517" y="17005"/>
                    </a:cubicBezTo>
                    <a:cubicBezTo>
                      <a:pt x="13517" y="17288"/>
                      <a:pt x="13801" y="17288"/>
                      <a:pt x="13990" y="17383"/>
                    </a:cubicBezTo>
                    <a:cubicBezTo>
                      <a:pt x="16070" y="17761"/>
                      <a:pt x="18149" y="18233"/>
                      <a:pt x="20229" y="18612"/>
                    </a:cubicBezTo>
                    <a:cubicBezTo>
                      <a:pt x="19759" y="18821"/>
                      <a:pt x="19288" y="18885"/>
                      <a:pt x="18818" y="18885"/>
                    </a:cubicBezTo>
                    <a:cubicBezTo>
                      <a:pt x="18438" y="18885"/>
                      <a:pt x="18057" y="18843"/>
                      <a:pt x="17677" y="18801"/>
                    </a:cubicBezTo>
                    <a:cubicBezTo>
                      <a:pt x="16920" y="18801"/>
                      <a:pt x="16164" y="18517"/>
                      <a:pt x="15408" y="18233"/>
                    </a:cubicBezTo>
                    <a:cubicBezTo>
                      <a:pt x="14708" y="18000"/>
                      <a:pt x="13944" y="17831"/>
                      <a:pt x="13116" y="17831"/>
                    </a:cubicBezTo>
                    <a:cubicBezTo>
                      <a:pt x="12938" y="17831"/>
                      <a:pt x="12756" y="17839"/>
                      <a:pt x="12572" y="17855"/>
                    </a:cubicBezTo>
                    <a:cubicBezTo>
                      <a:pt x="12157" y="17911"/>
                      <a:pt x="11742" y="17934"/>
                      <a:pt x="11326" y="17934"/>
                    </a:cubicBezTo>
                    <a:cubicBezTo>
                      <a:pt x="10324" y="17934"/>
                      <a:pt x="9321" y="17800"/>
                      <a:pt x="8319" y="17666"/>
                    </a:cubicBezTo>
                    <a:cubicBezTo>
                      <a:pt x="6145" y="17383"/>
                      <a:pt x="3970" y="17383"/>
                      <a:pt x="1796" y="17383"/>
                    </a:cubicBezTo>
                    <a:cubicBezTo>
                      <a:pt x="2742" y="16626"/>
                      <a:pt x="7657" y="15587"/>
                      <a:pt x="10682" y="15398"/>
                    </a:cubicBezTo>
                    <a:cubicBezTo>
                      <a:pt x="10814" y="15394"/>
                      <a:pt x="10945" y="15392"/>
                      <a:pt x="11076" y="15392"/>
                    </a:cubicBezTo>
                    <a:close/>
                    <a:moveTo>
                      <a:pt x="21080" y="1881"/>
                    </a:moveTo>
                    <a:lnTo>
                      <a:pt x="21080" y="1881"/>
                    </a:lnTo>
                    <a:cubicBezTo>
                      <a:pt x="22497" y="2731"/>
                      <a:pt x="23348" y="4055"/>
                      <a:pt x="24010" y="5378"/>
                    </a:cubicBezTo>
                    <a:cubicBezTo>
                      <a:pt x="25239" y="7836"/>
                      <a:pt x="25995" y="10482"/>
                      <a:pt x="26373" y="13129"/>
                    </a:cubicBezTo>
                    <a:cubicBezTo>
                      <a:pt x="26562" y="15114"/>
                      <a:pt x="26278" y="17005"/>
                      <a:pt x="25900" y="18990"/>
                    </a:cubicBezTo>
                    <a:cubicBezTo>
                      <a:pt x="25522" y="17855"/>
                      <a:pt x="25144" y="16721"/>
                      <a:pt x="24955" y="15587"/>
                    </a:cubicBezTo>
                    <a:cubicBezTo>
                      <a:pt x="24671" y="14263"/>
                      <a:pt x="24482" y="12940"/>
                      <a:pt x="24293" y="11617"/>
                    </a:cubicBezTo>
                    <a:cubicBezTo>
                      <a:pt x="24199" y="11522"/>
                      <a:pt x="24293" y="11333"/>
                      <a:pt x="24199" y="11239"/>
                    </a:cubicBezTo>
                    <a:cubicBezTo>
                      <a:pt x="24199" y="10955"/>
                      <a:pt x="24010" y="10766"/>
                      <a:pt x="23726" y="10766"/>
                    </a:cubicBezTo>
                    <a:cubicBezTo>
                      <a:pt x="23348" y="10860"/>
                      <a:pt x="23348" y="11144"/>
                      <a:pt x="23443" y="11428"/>
                    </a:cubicBezTo>
                    <a:cubicBezTo>
                      <a:pt x="23632" y="13035"/>
                      <a:pt x="23821" y="14641"/>
                      <a:pt x="24199" y="16248"/>
                    </a:cubicBezTo>
                    <a:cubicBezTo>
                      <a:pt x="24388" y="17005"/>
                      <a:pt x="24577" y="17855"/>
                      <a:pt x="24861" y="18706"/>
                    </a:cubicBezTo>
                    <a:cubicBezTo>
                      <a:pt x="24010" y="18044"/>
                      <a:pt x="23537" y="17194"/>
                      <a:pt x="23537" y="16248"/>
                    </a:cubicBezTo>
                    <a:cubicBezTo>
                      <a:pt x="23443" y="14169"/>
                      <a:pt x="22686" y="12278"/>
                      <a:pt x="22025" y="10293"/>
                    </a:cubicBezTo>
                    <a:cubicBezTo>
                      <a:pt x="21552" y="8875"/>
                      <a:pt x="21741" y="7363"/>
                      <a:pt x="21552" y="5945"/>
                    </a:cubicBezTo>
                    <a:cubicBezTo>
                      <a:pt x="21363" y="4622"/>
                      <a:pt x="21269" y="3298"/>
                      <a:pt x="21080" y="1881"/>
                    </a:cubicBezTo>
                    <a:close/>
                    <a:moveTo>
                      <a:pt x="17960" y="22014"/>
                    </a:moveTo>
                    <a:cubicBezTo>
                      <a:pt x="19851" y="22014"/>
                      <a:pt x="21647" y="22109"/>
                      <a:pt x="23443" y="22487"/>
                    </a:cubicBezTo>
                    <a:cubicBezTo>
                      <a:pt x="21552" y="22865"/>
                      <a:pt x="19756" y="23149"/>
                      <a:pt x="17771" y="23243"/>
                    </a:cubicBezTo>
                    <a:cubicBezTo>
                      <a:pt x="17109" y="23243"/>
                      <a:pt x="16353" y="23338"/>
                      <a:pt x="15597" y="23338"/>
                    </a:cubicBezTo>
                    <a:cubicBezTo>
                      <a:pt x="15313" y="23432"/>
                      <a:pt x="15030" y="23527"/>
                      <a:pt x="15030" y="23810"/>
                    </a:cubicBezTo>
                    <a:cubicBezTo>
                      <a:pt x="15030" y="24189"/>
                      <a:pt x="15408" y="24189"/>
                      <a:pt x="15692" y="24189"/>
                    </a:cubicBezTo>
                    <a:cubicBezTo>
                      <a:pt x="18811" y="23999"/>
                      <a:pt x="21930" y="23621"/>
                      <a:pt x="24955" y="23149"/>
                    </a:cubicBezTo>
                    <a:lnTo>
                      <a:pt x="25333" y="23149"/>
                    </a:lnTo>
                    <a:cubicBezTo>
                      <a:pt x="23443" y="24283"/>
                      <a:pt x="21741" y="25228"/>
                      <a:pt x="19567" y="25228"/>
                    </a:cubicBezTo>
                    <a:cubicBezTo>
                      <a:pt x="17393" y="25323"/>
                      <a:pt x="15124" y="25323"/>
                      <a:pt x="12856" y="25512"/>
                    </a:cubicBezTo>
                    <a:cubicBezTo>
                      <a:pt x="12746" y="25528"/>
                      <a:pt x="12635" y="25536"/>
                      <a:pt x="12525" y="25536"/>
                    </a:cubicBezTo>
                    <a:cubicBezTo>
                      <a:pt x="11976" y="25536"/>
                      <a:pt x="11438" y="25339"/>
                      <a:pt x="10965" y="24945"/>
                    </a:cubicBezTo>
                    <a:cubicBezTo>
                      <a:pt x="10265" y="24478"/>
                      <a:pt x="9565" y="24139"/>
                      <a:pt x="8707" y="24139"/>
                    </a:cubicBezTo>
                    <a:cubicBezTo>
                      <a:pt x="8522" y="24139"/>
                      <a:pt x="8330" y="24155"/>
                      <a:pt x="8130" y="24189"/>
                    </a:cubicBezTo>
                    <a:cubicBezTo>
                      <a:pt x="8028" y="24214"/>
                      <a:pt x="7920" y="24226"/>
                      <a:pt x="7809" y="24226"/>
                    </a:cubicBezTo>
                    <a:cubicBezTo>
                      <a:pt x="7505" y="24226"/>
                      <a:pt x="7178" y="24138"/>
                      <a:pt x="6901" y="23999"/>
                    </a:cubicBezTo>
                    <a:cubicBezTo>
                      <a:pt x="6901" y="23999"/>
                      <a:pt x="6806" y="23905"/>
                      <a:pt x="6712" y="23905"/>
                    </a:cubicBezTo>
                    <a:cubicBezTo>
                      <a:pt x="6779" y="23838"/>
                      <a:pt x="6845" y="23771"/>
                      <a:pt x="6912" y="23771"/>
                    </a:cubicBezTo>
                    <a:cubicBezTo>
                      <a:pt x="6940" y="23771"/>
                      <a:pt x="6968" y="23783"/>
                      <a:pt x="6995" y="23810"/>
                    </a:cubicBezTo>
                    <a:cubicBezTo>
                      <a:pt x="10493" y="22487"/>
                      <a:pt x="14179" y="22014"/>
                      <a:pt x="17960" y="22014"/>
                    </a:cubicBezTo>
                    <a:close/>
                    <a:moveTo>
                      <a:pt x="22403" y="28726"/>
                    </a:moveTo>
                    <a:lnTo>
                      <a:pt x="22403" y="28726"/>
                    </a:lnTo>
                    <a:cubicBezTo>
                      <a:pt x="23821" y="29387"/>
                      <a:pt x="25050" y="30333"/>
                      <a:pt x="26278" y="31278"/>
                    </a:cubicBezTo>
                    <a:cubicBezTo>
                      <a:pt x="27885" y="32507"/>
                      <a:pt x="29492" y="33830"/>
                      <a:pt x="30816" y="35437"/>
                    </a:cubicBezTo>
                    <a:cubicBezTo>
                      <a:pt x="31666" y="36382"/>
                      <a:pt x="32328" y="37422"/>
                      <a:pt x="32990" y="38556"/>
                    </a:cubicBezTo>
                    <a:cubicBezTo>
                      <a:pt x="33651" y="39691"/>
                      <a:pt x="34219" y="40920"/>
                      <a:pt x="34597" y="42243"/>
                    </a:cubicBezTo>
                    <a:cubicBezTo>
                      <a:pt x="34786" y="42905"/>
                      <a:pt x="34786" y="43566"/>
                      <a:pt x="34786" y="44417"/>
                    </a:cubicBezTo>
                    <a:cubicBezTo>
                      <a:pt x="34313" y="43850"/>
                      <a:pt x="34124" y="43377"/>
                      <a:pt x="34029" y="42810"/>
                    </a:cubicBezTo>
                    <a:cubicBezTo>
                      <a:pt x="33746" y="41676"/>
                      <a:pt x="33462" y="40636"/>
                      <a:pt x="32706" y="39691"/>
                    </a:cubicBezTo>
                    <a:cubicBezTo>
                      <a:pt x="31666" y="38556"/>
                      <a:pt x="30438" y="37706"/>
                      <a:pt x="29209" y="36760"/>
                    </a:cubicBezTo>
                    <a:cubicBezTo>
                      <a:pt x="27885" y="35815"/>
                      <a:pt x="26373" y="34964"/>
                      <a:pt x="25050" y="33736"/>
                    </a:cubicBezTo>
                    <a:cubicBezTo>
                      <a:pt x="24577" y="33263"/>
                      <a:pt x="24293" y="32601"/>
                      <a:pt x="24010" y="32034"/>
                    </a:cubicBezTo>
                    <a:cubicBezTo>
                      <a:pt x="23632" y="31089"/>
                      <a:pt x="23159" y="30238"/>
                      <a:pt x="22686" y="29387"/>
                    </a:cubicBezTo>
                    <a:cubicBezTo>
                      <a:pt x="22592" y="29198"/>
                      <a:pt x="22403" y="29009"/>
                      <a:pt x="22403" y="28726"/>
                    </a:cubicBezTo>
                    <a:close/>
                    <a:moveTo>
                      <a:pt x="23821" y="39407"/>
                    </a:moveTo>
                    <a:cubicBezTo>
                      <a:pt x="26184" y="39974"/>
                      <a:pt x="28358" y="40730"/>
                      <a:pt x="30438" y="41959"/>
                    </a:cubicBezTo>
                    <a:cubicBezTo>
                      <a:pt x="31288" y="42432"/>
                      <a:pt x="32044" y="43188"/>
                      <a:pt x="32612" y="44039"/>
                    </a:cubicBezTo>
                    <a:cubicBezTo>
                      <a:pt x="32801" y="44417"/>
                      <a:pt x="33273" y="44606"/>
                      <a:pt x="33462" y="45173"/>
                    </a:cubicBezTo>
                    <a:cubicBezTo>
                      <a:pt x="32044" y="44417"/>
                      <a:pt x="30816" y="43472"/>
                      <a:pt x="29587" y="42621"/>
                    </a:cubicBezTo>
                    <a:cubicBezTo>
                      <a:pt x="29398" y="42526"/>
                      <a:pt x="29303" y="42432"/>
                      <a:pt x="29114" y="42337"/>
                    </a:cubicBezTo>
                    <a:cubicBezTo>
                      <a:pt x="28985" y="42273"/>
                      <a:pt x="28856" y="42120"/>
                      <a:pt x="28727" y="42120"/>
                    </a:cubicBezTo>
                    <a:cubicBezTo>
                      <a:pt x="28667" y="42120"/>
                      <a:pt x="28607" y="42153"/>
                      <a:pt x="28547" y="42243"/>
                    </a:cubicBezTo>
                    <a:cubicBezTo>
                      <a:pt x="28358" y="42526"/>
                      <a:pt x="28642" y="42715"/>
                      <a:pt x="28831" y="42810"/>
                    </a:cubicBezTo>
                    <a:cubicBezTo>
                      <a:pt x="29870" y="43566"/>
                      <a:pt x="31005" y="44417"/>
                      <a:pt x="32139" y="45173"/>
                    </a:cubicBezTo>
                    <a:cubicBezTo>
                      <a:pt x="32328" y="45268"/>
                      <a:pt x="32517" y="45362"/>
                      <a:pt x="32706" y="45551"/>
                    </a:cubicBezTo>
                    <a:cubicBezTo>
                      <a:pt x="32734" y="45524"/>
                      <a:pt x="32761" y="45512"/>
                      <a:pt x="32787" y="45512"/>
                    </a:cubicBezTo>
                    <a:cubicBezTo>
                      <a:pt x="32848" y="45512"/>
                      <a:pt x="32895" y="45579"/>
                      <a:pt x="32895" y="45646"/>
                    </a:cubicBezTo>
                    <a:cubicBezTo>
                      <a:pt x="32895" y="45693"/>
                      <a:pt x="32872" y="45717"/>
                      <a:pt x="32836" y="45717"/>
                    </a:cubicBezTo>
                    <a:cubicBezTo>
                      <a:pt x="32801" y="45717"/>
                      <a:pt x="32753" y="45693"/>
                      <a:pt x="32706" y="45646"/>
                    </a:cubicBezTo>
                    <a:cubicBezTo>
                      <a:pt x="31477" y="45551"/>
                      <a:pt x="30721" y="44890"/>
                      <a:pt x="29776" y="44228"/>
                    </a:cubicBezTo>
                    <a:cubicBezTo>
                      <a:pt x="27980" y="42715"/>
                      <a:pt x="25995" y="41203"/>
                      <a:pt x="24104" y="39785"/>
                    </a:cubicBezTo>
                    <a:cubicBezTo>
                      <a:pt x="23915" y="39691"/>
                      <a:pt x="23821" y="39691"/>
                      <a:pt x="23821" y="39502"/>
                    </a:cubicBezTo>
                    <a:lnTo>
                      <a:pt x="23821" y="39407"/>
                    </a:lnTo>
                    <a:close/>
                    <a:moveTo>
                      <a:pt x="26467" y="50561"/>
                    </a:moveTo>
                    <a:cubicBezTo>
                      <a:pt x="28547" y="51884"/>
                      <a:pt x="30248" y="53491"/>
                      <a:pt x="31572" y="55476"/>
                    </a:cubicBezTo>
                    <a:cubicBezTo>
                      <a:pt x="31194" y="55098"/>
                      <a:pt x="30910" y="54815"/>
                      <a:pt x="30532" y="54437"/>
                    </a:cubicBezTo>
                    <a:cubicBezTo>
                      <a:pt x="30398" y="54303"/>
                      <a:pt x="30265" y="54169"/>
                      <a:pt x="30098" y="54169"/>
                    </a:cubicBezTo>
                    <a:cubicBezTo>
                      <a:pt x="30028" y="54169"/>
                      <a:pt x="29953" y="54192"/>
                      <a:pt x="29870" y="54248"/>
                    </a:cubicBezTo>
                    <a:cubicBezTo>
                      <a:pt x="29587" y="54531"/>
                      <a:pt x="29965" y="54720"/>
                      <a:pt x="30059" y="54909"/>
                    </a:cubicBezTo>
                    <a:cubicBezTo>
                      <a:pt x="30059" y="55004"/>
                      <a:pt x="30154" y="55004"/>
                      <a:pt x="30248" y="55193"/>
                    </a:cubicBezTo>
                    <a:cubicBezTo>
                      <a:pt x="28263" y="54153"/>
                      <a:pt x="27602" y="52357"/>
                      <a:pt x="26467" y="50561"/>
                    </a:cubicBezTo>
                    <a:close/>
                    <a:moveTo>
                      <a:pt x="8759" y="0"/>
                    </a:moveTo>
                    <a:cubicBezTo>
                      <a:pt x="8622" y="0"/>
                      <a:pt x="8498" y="51"/>
                      <a:pt x="8413" y="179"/>
                    </a:cubicBezTo>
                    <a:cubicBezTo>
                      <a:pt x="8130" y="557"/>
                      <a:pt x="8319" y="841"/>
                      <a:pt x="8508" y="1124"/>
                    </a:cubicBezTo>
                    <a:cubicBezTo>
                      <a:pt x="9075" y="2070"/>
                      <a:pt x="9642" y="3109"/>
                      <a:pt x="10115" y="4149"/>
                    </a:cubicBezTo>
                    <a:cubicBezTo>
                      <a:pt x="10682" y="5378"/>
                      <a:pt x="11249" y="6607"/>
                      <a:pt x="11816" y="7836"/>
                    </a:cubicBezTo>
                    <a:cubicBezTo>
                      <a:pt x="12383" y="9064"/>
                      <a:pt x="12950" y="10199"/>
                      <a:pt x="13517" y="11333"/>
                    </a:cubicBezTo>
                    <a:cubicBezTo>
                      <a:pt x="14085" y="12373"/>
                      <a:pt x="14463" y="13413"/>
                      <a:pt x="15124" y="14358"/>
                    </a:cubicBezTo>
                    <a:cubicBezTo>
                      <a:pt x="15313" y="14641"/>
                      <a:pt x="15786" y="14831"/>
                      <a:pt x="15881" y="15303"/>
                    </a:cubicBezTo>
                    <a:cubicBezTo>
                      <a:pt x="15825" y="15331"/>
                      <a:pt x="15770" y="15342"/>
                      <a:pt x="15717" y="15342"/>
                    </a:cubicBezTo>
                    <a:cubicBezTo>
                      <a:pt x="15589" y="15342"/>
                      <a:pt x="15475" y="15275"/>
                      <a:pt x="15408" y="15209"/>
                    </a:cubicBezTo>
                    <a:cubicBezTo>
                      <a:pt x="14179" y="15020"/>
                      <a:pt x="13045" y="14736"/>
                      <a:pt x="11816" y="14736"/>
                    </a:cubicBezTo>
                    <a:cubicBezTo>
                      <a:pt x="11562" y="14726"/>
                      <a:pt x="11310" y="14722"/>
                      <a:pt x="11058" y="14722"/>
                    </a:cubicBezTo>
                    <a:cubicBezTo>
                      <a:pt x="8871" y="14722"/>
                      <a:pt x="6751" y="15078"/>
                      <a:pt x="4632" y="15587"/>
                    </a:cubicBezTo>
                    <a:cubicBezTo>
                      <a:pt x="3214" y="15965"/>
                      <a:pt x="1891" y="16437"/>
                      <a:pt x="662" y="17099"/>
                    </a:cubicBezTo>
                    <a:cubicBezTo>
                      <a:pt x="284" y="17288"/>
                      <a:pt x="0" y="17477"/>
                      <a:pt x="95" y="17950"/>
                    </a:cubicBezTo>
                    <a:cubicBezTo>
                      <a:pt x="221" y="18202"/>
                      <a:pt x="431" y="18244"/>
                      <a:pt x="641" y="18244"/>
                    </a:cubicBezTo>
                    <a:cubicBezTo>
                      <a:pt x="746" y="18244"/>
                      <a:pt x="851" y="18233"/>
                      <a:pt x="946" y="18233"/>
                    </a:cubicBezTo>
                    <a:cubicBezTo>
                      <a:pt x="2836" y="18233"/>
                      <a:pt x="4821" y="18233"/>
                      <a:pt x="6712" y="18328"/>
                    </a:cubicBezTo>
                    <a:cubicBezTo>
                      <a:pt x="8398" y="18468"/>
                      <a:pt x="10085" y="18713"/>
                      <a:pt x="11771" y="18713"/>
                    </a:cubicBezTo>
                    <a:cubicBezTo>
                      <a:pt x="12353" y="18713"/>
                      <a:pt x="12935" y="18684"/>
                      <a:pt x="13517" y="18612"/>
                    </a:cubicBezTo>
                    <a:cubicBezTo>
                      <a:pt x="13896" y="18612"/>
                      <a:pt x="14274" y="18612"/>
                      <a:pt x="14557" y="18801"/>
                    </a:cubicBezTo>
                    <a:cubicBezTo>
                      <a:pt x="15883" y="19283"/>
                      <a:pt x="17247" y="19573"/>
                      <a:pt x="18625" y="19573"/>
                    </a:cubicBezTo>
                    <a:cubicBezTo>
                      <a:pt x="19409" y="19573"/>
                      <a:pt x="20197" y="19479"/>
                      <a:pt x="20985" y="19273"/>
                    </a:cubicBezTo>
                    <a:cubicBezTo>
                      <a:pt x="21198" y="19226"/>
                      <a:pt x="21404" y="19202"/>
                      <a:pt x="21605" y="19202"/>
                    </a:cubicBezTo>
                    <a:cubicBezTo>
                      <a:pt x="22208" y="19202"/>
                      <a:pt x="22757" y="19415"/>
                      <a:pt x="23254" y="19840"/>
                    </a:cubicBezTo>
                    <a:cubicBezTo>
                      <a:pt x="24010" y="20502"/>
                      <a:pt x="24766" y="21069"/>
                      <a:pt x="25522" y="21825"/>
                    </a:cubicBezTo>
                    <a:lnTo>
                      <a:pt x="24671" y="21825"/>
                    </a:lnTo>
                    <a:cubicBezTo>
                      <a:pt x="23065" y="21731"/>
                      <a:pt x="21458" y="21353"/>
                      <a:pt x="19756" y="21353"/>
                    </a:cubicBezTo>
                    <a:cubicBezTo>
                      <a:pt x="19116" y="21335"/>
                      <a:pt x="18476" y="21324"/>
                      <a:pt x="17837" y="21324"/>
                    </a:cubicBezTo>
                    <a:cubicBezTo>
                      <a:pt x="14982" y="21324"/>
                      <a:pt x="12139" y="21543"/>
                      <a:pt x="9358" y="22393"/>
                    </a:cubicBezTo>
                    <a:cubicBezTo>
                      <a:pt x="8319" y="22676"/>
                      <a:pt x="7279" y="22960"/>
                      <a:pt x="6239" y="23338"/>
                    </a:cubicBezTo>
                    <a:cubicBezTo>
                      <a:pt x="5955" y="23432"/>
                      <a:pt x="5766" y="23527"/>
                      <a:pt x="5672" y="23905"/>
                    </a:cubicBezTo>
                    <a:cubicBezTo>
                      <a:pt x="5672" y="24189"/>
                      <a:pt x="5955" y="24283"/>
                      <a:pt x="6239" y="24378"/>
                    </a:cubicBezTo>
                    <a:cubicBezTo>
                      <a:pt x="6800" y="24728"/>
                      <a:pt x="7361" y="24923"/>
                      <a:pt x="7960" y="24923"/>
                    </a:cubicBezTo>
                    <a:cubicBezTo>
                      <a:pt x="8169" y="24923"/>
                      <a:pt x="8382" y="24899"/>
                      <a:pt x="8602" y="24850"/>
                    </a:cubicBezTo>
                    <a:cubicBezTo>
                      <a:pt x="8699" y="24834"/>
                      <a:pt x="8797" y="24826"/>
                      <a:pt x="8894" y="24826"/>
                    </a:cubicBezTo>
                    <a:cubicBezTo>
                      <a:pt x="9361" y="24826"/>
                      <a:pt x="9818" y="25010"/>
                      <a:pt x="10209" y="25323"/>
                    </a:cubicBezTo>
                    <a:cubicBezTo>
                      <a:pt x="11038" y="25986"/>
                      <a:pt x="12012" y="26286"/>
                      <a:pt x="13004" y="26286"/>
                    </a:cubicBezTo>
                    <a:cubicBezTo>
                      <a:pt x="13144" y="26286"/>
                      <a:pt x="13283" y="26280"/>
                      <a:pt x="13423" y="26268"/>
                    </a:cubicBezTo>
                    <a:cubicBezTo>
                      <a:pt x="15219" y="26079"/>
                      <a:pt x="17109" y="25984"/>
                      <a:pt x="18905" y="25984"/>
                    </a:cubicBezTo>
                    <a:cubicBezTo>
                      <a:pt x="20323" y="25984"/>
                      <a:pt x="21836" y="25795"/>
                      <a:pt x="23159" y="25228"/>
                    </a:cubicBezTo>
                    <a:cubicBezTo>
                      <a:pt x="24293" y="24661"/>
                      <a:pt x="25333" y="23999"/>
                      <a:pt x="26373" y="23243"/>
                    </a:cubicBezTo>
                    <a:cubicBezTo>
                      <a:pt x="26488" y="23186"/>
                      <a:pt x="26568" y="23093"/>
                      <a:pt x="26676" y="23093"/>
                    </a:cubicBezTo>
                    <a:cubicBezTo>
                      <a:pt x="26747" y="23093"/>
                      <a:pt x="26829" y="23132"/>
                      <a:pt x="26940" y="23243"/>
                    </a:cubicBezTo>
                    <a:cubicBezTo>
                      <a:pt x="28452" y="24945"/>
                      <a:pt x="29681" y="26741"/>
                      <a:pt x="30816" y="28726"/>
                    </a:cubicBezTo>
                    <a:cubicBezTo>
                      <a:pt x="32044" y="31089"/>
                      <a:pt x="32990" y="33452"/>
                      <a:pt x="33651" y="36004"/>
                    </a:cubicBezTo>
                    <a:cubicBezTo>
                      <a:pt x="34029" y="37138"/>
                      <a:pt x="34219" y="38367"/>
                      <a:pt x="34408" y="39596"/>
                    </a:cubicBezTo>
                    <a:cubicBezTo>
                      <a:pt x="34219" y="39313"/>
                      <a:pt x="34029" y="39029"/>
                      <a:pt x="33935" y="38840"/>
                    </a:cubicBezTo>
                    <a:cubicBezTo>
                      <a:pt x="33084" y="37044"/>
                      <a:pt x="32044" y="35626"/>
                      <a:pt x="30721" y="34208"/>
                    </a:cubicBezTo>
                    <a:cubicBezTo>
                      <a:pt x="29209" y="32696"/>
                      <a:pt x="27602" y="31372"/>
                      <a:pt x="25900" y="30144"/>
                    </a:cubicBezTo>
                    <a:cubicBezTo>
                      <a:pt x="24766" y="29293"/>
                      <a:pt x="23632" y="28537"/>
                      <a:pt x="22308" y="27970"/>
                    </a:cubicBezTo>
                    <a:cubicBezTo>
                      <a:pt x="22153" y="27866"/>
                      <a:pt x="21997" y="27791"/>
                      <a:pt x="21842" y="27791"/>
                    </a:cubicBezTo>
                    <a:cubicBezTo>
                      <a:pt x="21714" y="27791"/>
                      <a:pt x="21586" y="27842"/>
                      <a:pt x="21458" y="27970"/>
                    </a:cubicBezTo>
                    <a:cubicBezTo>
                      <a:pt x="21269" y="28159"/>
                      <a:pt x="21363" y="28442"/>
                      <a:pt x="21552" y="28631"/>
                    </a:cubicBezTo>
                    <a:cubicBezTo>
                      <a:pt x="22119" y="29955"/>
                      <a:pt x="22970" y="31089"/>
                      <a:pt x="23443" y="32507"/>
                    </a:cubicBezTo>
                    <a:cubicBezTo>
                      <a:pt x="23821" y="33263"/>
                      <a:pt x="24199" y="33925"/>
                      <a:pt x="24861" y="34492"/>
                    </a:cubicBezTo>
                    <a:cubicBezTo>
                      <a:pt x="26089" y="35721"/>
                      <a:pt x="27696" y="36571"/>
                      <a:pt x="29114" y="37706"/>
                    </a:cubicBezTo>
                    <a:cubicBezTo>
                      <a:pt x="30248" y="38556"/>
                      <a:pt x="31477" y="39407"/>
                      <a:pt x="32328" y="40541"/>
                    </a:cubicBezTo>
                    <a:cubicBezTo>
                      <a:pt x="33084" y="41581"/>
                      <a:pt x="33179" y="42905"/>
                      <a:pt x="33651" y="44039"/>
                    </a:cubicBezTo>
                    <a:cubicBezTo>
                      <a:pt x="33368" y="44039"/>
                      <a:pt x="33273" y="43850"/>
                      <a:pt x="33179" y="43661"/>
                    </a:cubicBezTo>
                    <a:cubicBezTo>
                      <a:pt x="32328" y="42337"/>
                      <a:pt x="31099" y="41392"/>
                      <a:pt x="29681" y="40730"/>
                    </a:cubicBezTo>
                    <a:cubicBezTo>
                      <a:pt x="27413" y="39691"/>
                      <a:pt x="24955" y="39029"/>
                      <a:pt x="22592" y="38462"/>
                    </a:cubicBezTo>
                    <a:cubicBezTo>
                      <a:pt x="22437" y="38410"/>
                      <a:pt x="22253" y="38330"/>
                      <a:pt x="22088" y="38330"/>
                    </a:cubicBezTo>
                    <a:cubicBezTo>
                      <a:pt x="21951" y="38330"/>
                      <a:pt x="21827" y="38385"/>
                      <a:pt x="21741" y="38556"/>
                    </a:cubicBezTo>
                    <a:cubicBezTo>
                      <a:pt x="21552" y="38934"/>
                      <a:pt x="21836" y="39124"/>
                      <a:pt x="22119" y="39407"/>
                    </a:cubicBezTo>
                    <a:cubicBezTo>
                      <a:pt x="24766" y="41298"/>
                      <a:pt x="27413" y="43188"/>
                      <a:pt x="29965" y="45268"/>
                    </a:cubicBezTo>
                    <a:cubicBezTo>
                      <a:pt x="31054" y="46211"/>
                      <a:pt x="32254" y="46598"/>
                      <a:pt x="33566" y="46598"/>
                    </a:cubicBezTo>
                    <a:cubicBezTo>
                      <a:pt x="33962" y="46598"/>
                      <a:pt x="34369" y="46562"/>
                      <a:pt x="34786" y="46496"/>
                    </a:cubicBezTo>
                    <a:lnTo>
                      <a:pt x="34786" y="46496"/>
                    </a:lnTo>
                    <a:cubicBezTo>
                      <a:pt x="34597" y="49616"/>
                      <a:pt x="33935" y="52641"/>
                      <a:pt x="32706" y="55571"/>
                    </a:cubicBezTo>
                    <a:cubicBezTo>
                      <a:pt x="31950" y="54342"/>
                      <a:pt x="31005" y="53397"/>
                      <a:pt x="30154" y="52452"/>
                    </a:cubicBezTo>
                    <a:cubicBezTo>
                      <a:pt x="28925" y="51317"/>
                      <a:pt x="27602" y="50278"/>
                      <a:pt x="26089" y="49521"/>
                    </a:cubicBezTo>
                    <a:cubicBezTo>
                      <a:pt x="25926" y="49467"/>
                      <a:pt x="25793" y="49412"/>
                      <a:pt x="25656" y="49412"/>
                    </a:cubicBezTo>
                    <a:cubicBezTo>
                      <a:pt x="25556" y="49412"/>
                      <a:pt x="25453" y="49441"/>
                      <a:pt x="25333" y="49521"/>
                    </a:cubicBezTo>
                    <a:cubicBezTo>
                      <a:pt x="25144" y="49805"/>
                      <a:pt x="25239" y="49994"/>
                      <a:pt x="25428" y="50278"/>
                    </a:cubicBezTo>
                    <a:cubicBezTo>
                      <a:pt x="25900" y="50939"/>
                      <a:pt x="26278" y="51695"/>
                      <a:pt x="26751" y="52357"/>
                    </a:cubicBezTo>
                    <a:cubicBezTo>
                      <a:pt x="27224" y="53208"/>
                      <a:pt x="27696" y="54153"/>
                      <a:pt x="28452" y="54815"/>
                    </a:cubicBezTo>
                    <a:cubicBezTo>
                      <a:pt x="29398" y="55665"/>
                      <a:pt x="30438" y="56327"/>
                      <a:pt x="31572" y="56705"/>
                    </a:cubicBezTo>
                    <a:cubicBezTo>
                      <a:pt x="32044" y="56800"/>
                      <a:pt x="32044" y="56989"/>
                      <a:pt x="31761" y="57367"/>
                    </a:cubicBezTo>
                    <a:cubicBezTo>
                      <a:pt x="31572" y="57745"/>
                      <a:pt x="31288" y="58123"/>
                      <a:pt x="31099" y="58501"/>
                    </a:cubicBezTo>
                    <a:cubicBezTo>
                      <a:pt x="31005" y="58690"/>
                      <a:pt x="30816" y="58974"/>
                      <a:pt x="31099" y="59163"/>
                    </a:cubicBezTo>
                    <a:cubicBezTo>
                      <a:pt x="31134" y="59180"/>
                      <a:pt x="31169" y="59188"/>
                      <a:pt x="31203" y="59188"/>
                    </a:cubicBezTo>
                    <a:cubicBezTo>
                      <a:pt x="31358" y="59188"/>
                      <a:pt x="31512" y="59034"/>
                      <a:pt x="31666" y="58879"/>
                    </a:cubicBezTo>
                    <a:cubicBezTo>
                      <a:pt x="32139" y="58312"/>
                      <a:pt x="32517" y="57650"/>
                      <a:pt x="32801" y="56989"/>
                    </a:cubicBezTo>
                    <a:cubicBezTo>
                      <a:pt x="32942" y="56776"/>
                      <a:pt x="32978" y="56670"/>
                      <a:pt x="33106" y="56670"/>
                    </a:cubicBezTo>
                    <a:cubicBezTo>
                      <a:pt x="33149" y="56670"/>
                      <a:pt x="33202" y="56682"/>
                      <a:pt x="33273" y="56705"/>
                    </a:cubicBezTo>
                    <a:cubicBezTo>
                      <a:pt x="33935" y="56989"/>
                      <a:pt x="34502" y="57083"/>
                      <a:pt x="35069" y="57178"/>
                    </a:cubicBezTo>
                    <a:cubicBezTo>
                      <a:pt x="35069" y="56894"/>
                      <a:pt x="35069" y="56705"/>
                      <a:pt x="35069" y="56422"/>
                    </a:cubicBezTo>
                    <a:cubicBezTo>
                      <a:pt x="34691" y="56422"/>
                      <a:pt x="34313" y="56327"/>
                      <a:pt x="33935" y="56233"/>
                    </a:cubicBezTo>
                    <a:cubicBezTo>
                      <a:pt x="33840" y="56233"/>
                      <a:pt x="33840" y="56138"/>
                      <a:pt x="33746" y="56138"/>
                    </a:cubicBezTo>
                    <a:cubicBezTo>
                      <a:pt x="33813" y="56071"/>
                      <a:pt x="33880" y="56004"/>
                      <a:pt x="33946" y="56004"/>
                    </a:cubicBezTo>
                    <a:cubicBezTo>
                      <a:pt x="33974" y="56004"/>
                      <a:pt x="34002" y="56016"/>
                      <a:pt x="34029" y="56044"/>
                    </a:cubicBezTo>
                    <a:cubicBezTo>
                      <a:pt x="34408" y="56044"/>
                      <a:pt x="34691" y="55949"/>
                      <a:pt x="35069" y="55854"/>
                    </a:cubicBezTo>
                    <a:cubicBezTo>
                      <a:pt x="35069" y="55665"/>
                      <a:pt x="35069" y="55476"/>
                      <a:pt x="35164" y="55287"/>
                    </a:cubicBezTo>
                    <a:cubicBezTo>
                      <a:pt x="34880" y="55287"/>
                      <a:pt x="34597" y="55287"/>
                      <a:pt x="34313" y="55382"/>
                    </a:cubicBezTo>
                    <a:cubicBezTo>
                      <a:pt x="34597" y="55193"/>
                      <a:pt x="34880" y="55004"/>
                      <a:pt x="35164" y="54815"/>
                    </a:cubicBezTo>
                    <a:cubicBezTo>
                      <a:pt x="35164" y="54531"/>
                      <a:pt x="35164" y="54342"/>
                      <a:pt x="35164" y="54059"/>
                    </a:cubicBezTo>
                    <a:cubicBezTo>
                      <a:pt x="34786" y="54248"/>
                      <a:pt x="34313" y="54437"/>
                      <a:pt x="33935" y="54720"/>
                    </a:cubicBezTo>
                    <a:cubicBezTo>
                      <a:pt x="33935" y="54531"/>
                      <a:pt x="34029" y="54437"/>
                      <a:pt x="34029" y="54342"/>
                    </a:cubicBezTo>
                    <a:cubicBezTo>
                      <a:pt x="34597" y="52830"/>
                      <a:pt x="34975" y="51223"/>
                      <a:pt x="35258" y="49710"/>
                    </a:cubicBezTo>
                    <a:cubicBezTo>
                      <a:pt x="35353" y="44701"/>
                      <a:pt x="35353" y="39691"/>
                      <a:pt x="35258" y="34775"/>
                    </a:cubicBezTo>
                    <a:cubicBezTo>
                      <a:pt x="35258" y="34870"/>
                      <a:pt x="35258" y="35059"/>
                      <a:pt x="35164" y="35248"/>
                    </a:cubicBezTo>
                    <a:lnTo>
                      <a:pt x="35069" y="37422"/>
                    </a:lnTo>
                    <a:cubicBezTo>
                      <a:pt x="33557" y="31183"/>
                      <a:pt x="30816" y="25701"/>
                      <a:pt x="26278" y="21164"/>
                    </a:cubicBezTo>
                    <a:cubicBezTo>
                      <a:pt x="26562" y="20975"/>
                      <a:pt x="26940" y="21069"/>
                      <a:pt x="26846" y="20691"/>
                    </a:cubicBezTo>
                    <a:cubicBezTo>
                      <a:pt x="26751" y="20124"/>
                      <a:pt x="26940" y="19557"/>
                      <a:pt x="26940" y="18990"/>
                    </a:cubicBezTo>
                    <a:cubicBezTo>
                      <a:pt x="27129" y="17288"/>
                      <a:pt x="27507" y="15681"/>
                      <a:pt x="27318" y="14074"/>
                    </a:cubicBezTo>
                    <a:cubicBezTo>
                      <a:pt x="27035" y="11144"/>
                      <a:pt x="26373" y="8308"/>
                      <a:pt x="25144" y="5662"/>
                    </a:cubicBezTo>
                    <a:cubicBezTo>
                      <a:pt x="24388" y="4055"/>
                      <a:pt x="23443" y="2542"/>
                      <a:pt x="22025" y="1502"/>
                    </a:cubicBezTo>
                    <a:cubicBezTo>
                      <a:pt x="21729" y="1280"/>
                      <a:pt x="21375" y="942"/>
                      <a:pt x="21008" y="942"/>
                    </a:cubicBezTo>
                    <a:cubicBezTo>
                      <a:pt x="20906" y="942"/>
                      <a:pt x="20804" y="968"/>
                      <a:pt x="20701" y="1030"/>
                    </a:cubicBezTo>
                    <a:cubicBezTo>
                      <a:pt x="20134" y="1313"/>
                      <a:pt x="20323" y="1975"/>
                      <a:pt x="20418" y="2448"/>
                    </a:cubicBezTo>
                    <a:cubicBezTo>
                      <a:pt x="20607" y="3960"/>
                      <a:pt x="20796" y="5473"/>
                      <a:pt x="20890" y="6985"/>
                    </a:cubicBezTo>
                    <a:cubicBezTo>
                      <a:pt x="20985" y="8592"/>
                      <a:pt x="21080" y="10104"/>
                      <a:pt x="21741" y="11522"/>
                    </a:cubicBezTo>
                    <a:cubicBezTo>
                      <a:pt x="22308" y="12940"/>
                      <a:pt x="22686" y="14358"/>
                      <a:pt x="22781" y="15870"/>
                    </a:cubicBezTo>
                    <a:cubicBezTo>
                      <a:pt x="22781" y="16532"/>
                      <a:pt x="23065" y="17194"/>
                      <a:pt x="23348" y="17855"/>
                    </a:cubicBezTo>
                    <a:cubicBezTo>
                      <a:pt x="23632" y="18233"/>
                      <a:pt x="23821" y="18706"/>
                      <a:pt x="24010" y="19179"/>
                    </a:cubicBezTo>
                    <a:cubicBezTo>
                      <a:pt x="23348" y="18612"/>
                      <a:pt x="22497" y="18044"/>
                      <a:pt x="21741" y="17666"/>
                    </a:cubicBezTo>
                    <a:cubicBezTo>
                      <a:pt x="21174" y="17383"/>
                      <a:pt x="20985" y="17005"/>
                      <a:pt x="20890" y="16343"/>
                    </a:cubicBezTo>
                    <a:cubicBezTo>
                      <a:pt x="20890" y="15870"/>
                      <a:pt x="20796" y="15303"/>
                      <a:pt x="20607" y="14831"/>
                    </a:cubicBezTo>
                    <a:cubicBezTo>
                      <a:pt x="20323" y="14074"/>
                      <a:pt x="19756" y="13602"/>
                      <a:pt x="19378" y="13035"/>
                    </a:cubicBezTo>
                    <a:cubicBezTo>
                      <a:pt x="18149" y="11522"/>
                      <a:pt x="17677" y="9821"/>
                      <a:pt x="17299" y="7930"/>
                    </a:cubicBezTo>
                    <a:cubicBezTo>
                      <a:pt x="17109" y="6701"/>
                      <a:pt x="16637" y="5567"/>
                      <a:pt x="15692" y="4622"/>
                    </a:cubicBezTo>
                    <a:cubicBezTo>
                      <a:pt x="13801" y="2731"/>
                      <a:pt x="11627" y="1219"/>
                      <a:pt x="9264" y="179"/>
                    </a:cubicBezTo>
                    <a:cubicBezTo>
                      <a:pt x="9108" y="75"/>
                      <a:pt x="8924" y="0"/>
                      <a:pt x="87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9"/>
              <p:cNvSpPr/>
              <p:nvPr/>
            </p:nvSpPr>
            <p:spPr>
              <a:xfrm>
                <a:off x="4326325" y="2812575"/>
                <a:ext cx="2400" cy="2400"/>
              </a:xfrm>
              <a:custGeom>
                <a:rect b="b" l="l" r="r" t="t"/>
                <a:pathLst>
                  <a:path extrusionOk="0" h="96" w="96">
                    <a:moveTo>
                      <a:pt x="1" y="1"/>
                    </a:moveTo>
                    <a:cubicBezTo>
                      <a:pt x="1" y="95"/>
                      <a:pt x="1" y="95"/>
                      <a:pt x="95" y="95"/>
                    </a:cubicBezTo>
                    <a:cubicBezTo>
                      <a:pt x="95" y="95"/>
                      <a:pt x="95" y="1"/>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9"/>
              <p:cNvSpPr/>
              <p:nvPr/>
            </p:nvSpPr>
            <p:spPr>
              <a:xfrm>
                <a:off x="4314525" y="2791300"/>
                <a:ext cx="2375" cy="2400"/>
              </a:xfrm>
              <a:custGeom>
                <a:rect b="b" l="l" r="r" t="t"/>
                <a:pathLst>
                  <a:path extrusionOk="0" h="96" w="95">
                    <a:moveTo>
                      <a:pt x="0" y="1"/>
                    </a:moveTo>
                    <a:lnTo>
                      <a:pt x="0" y="95"/>
                    </a:lnTo>
                    <a:lnTo>
                      <a:pt x="95" y="9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9"/>
              <p:cNvSpPr/>
              <p:nvPr/>
            </p:nvSpPr>
            <p:spPr>
              <a:xfrm>
                <a:off x="4413775" y="3334825"/>
                <a:ext cx="2375" cy="1800"/>
              </a:xfrm>
              <a:custGeom>
                <a:rect b="b" l="l" r="r" t="t"/>
                <a:pathLst>
                  <a:path extrusionOk="0" h="72" w="95">
                    <a:moveTo>
                      <a:pt x="0" y="1"/>
                    </a:moveTo>
                    <a:cubicBezTo>
                      <a:pt x="0" y="48"/>
                      <a:pt x="24" y="72"/>
                      <a:pt x="47" y="72"/>
                    </a:cubicBezTo>
                    <a:cubicBezTo>
                      <a:pt x="71" y="72"/>
                      <a:pt x="95" y="48"/>
                      <a:pt x="9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9"/>
              <p:cNvSpPr/>
              <p:nvPr/>
            </p:nvSpPr>
            <p:spPr>
              <a:xfrm>
                <a:off x="4548475" y="3529425"/>
                <a:ext cx="101625" cy="93075"/>
              </a:xfrm>
              <a:custGeom>
                <a:rect b="b" l="l" r="r" t="t"/>
                <a:pathLst>
                  <a:path extrusionOk="0" h="3723" w="4065">
                    <a:moveTo>
                      <a:pt x="2052" y="937"/>
                    </a:moveTo>
                    <a:cubicBezTo>
                      <a:pt x="2354" y="937"/>
                      <a:pt x="2664" y="1062"/>
                      <a:pt x="2836" y="1291"/>
                    </a:cubicBezTo>
                    <a:cubicBezTo>
                      <a:pt x="3120" y="1764"/>
                      <a:pt x="2930" y="2331"/>
                      <a:pt x="2458" y="2709"/>
                    </a:cubicBezTo>
                    <a:cubicBezTo>
                      <a:pt x="2271" y="2821"/>
                      <a:pt x="2085" y="2874"/>
                      <a:pt x="1910" y="2874"/>
                    </a:cubicBezTo>
                    <a:cubicBezTo>
                      <a:pt x="1642" y="2874"/>
                      <a:pt x="1401" y="2749"/>
                      <a:pt x="1229" y="2520"/>
                    </a:cubicBezTo>
                    <a:cubicBezTo>
                      <a:pt x="1040" y="2142"/>
                      <a:pt x="1134" y="1386"/>
                      <a:pt x="1513" y="1102"/>
                    </a:cubicBezTo>
                    <a:cubicBezTo>
                      <a:pt x="1662" y="990"/>
                      <a:pt x="1855" y="937"/>
                      <a:pt x="2052" y="937"/>
                    </a:cubicBezTo>
                    <a:close/>
                    <a:moveTo>
                      <a:pt x="2152" y="0"/>
                    </a:moveTo>
                    <a:cubicBezTo>
                      <a:pt x="1829" y="0"/>
                      <a:pt x="1482" y="103"/>
                      <a:pt x="1134" y="346"/>
                    </a:cubicBezTo>
                    <a:cubicBezTo>
                      <a:pt x="189" y="913"/>
                      <a:pt x="0" y="2142"/>
                      <a:pt x="662" y="2993"/>
                    </a:cubicBezTo>
                    <a:cubicBezTo>
                      <a:pt x="961" y="3471"/>
                      <a:pt x="1488" y="3723"/>
                      <a:pt x="2026" y="3723"/>
                    </a:cubicBezTo>
                    <a:cubicBezTo>
                      <a:pt x="2338" y="3723"/>
                      <a:pt x="2653" y="3638"/>
                      <a:pt x="2930" y="3465"/>
                    </a:cubicBezTo>
                    <a:cubicBezTo>
                      <a:pt x="3687" y="2993"/>
                      <a:pt x="4065" y="1480"/>
                      <a:pt x="3498" y="724"/>
                    </a:cubicBezTo>
                    <a:cubicBezTo>
                      <a:pt x="3199" y="305"/>
                      <a:pt x="2710" y="0"/>
                      <a:pt x="21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9"/>
              <p:cNvSpPr/>
              <p:nvPr/>
            </p:nvSpPr>
            <p:spPr>
              <a:xfrm>
                <a:off x="4442125" y="3126500"/>
                <a:ext cx="61475" cy="49675"/>
              </a:xfrm>
              <a:custGeom>
                <a:rect b="b" l="l" r="r" t="t"/>
                <a:pathLst>
                  <a:path extrusionOk="0" h="1987" w="2459">
                    <a:moveTo>
                      <a:pt x="335" y="1"/>
                    </a:moveTo>
                    <a:cubicBezTo>
                      <a:pt x="255" y="1"/>
                      <a:pt x="175" y="30"/>
                      <a:pt x="95" y="110"/>
                    </a:cubicBezTo>
                    <a:cubicBezTo>
                      <a:pt x="1" y="299"/>
                      <a:pt x="95" y="583"/>
                      <a:pt x="284" y="677"/>
                    </a:cubicBezTo>
                    <a:cubicBezTo>
                      <a:pt x="757" y="1055"/>
                      <a:pt x="1135" y="1433"/>
                      <a:pt x="1513" y="1811"/>
                    </a:cubicBezTo>
                    <a:cubicBezTo>
                      <a:pt x="1643" y="1877"/>
                      <a:pt x="1774" y="1987"/>
                      <a:pt x="1935" y="1987"/>
                    </a:cubicBezTo>
                    <a:cubicBezTo>
                      <a:pt x="2008" y="1987"/>
                      <a:pt x="2087" y="1965"/>
                      <a:pt x="2175" y="1906"/>
                    </a:cubicBezTo>
                    <a:cubicBezTo>
                      <a:pt x="2458" y="1717"/>
                      <a:pt x="2364" y="1622"/>
                      <a:pt x="2175" y="1433"/>
                    </a:cubicBezTo>
                    <a:cubicBezTo>
                      <a:pt x="1797" y="772"/>
                      <a:pt x="1229" y="488"/>
                      <a:pt x="662" y="110"/>
                    </a:cubicBezTo>
                    <a:cubicBezTo>
                      <a:pt x="553" y="55"/>
                      <a:pt x="444" y="1"/>
                      <a:pt x="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9"/>
            <p:cNvGrpSpPr/>
            <p:nvPr/>
          </p:nvGrpSpPr>
          <p:grpSpPr>
            <a:xfrm>
              <a:off x="175412" y="3974946"/>
              <a:ext cx="2049317" cy="1463572"/>
              <a:chOff x="2523250" y="3135400"/>
              <a:chExt cx="1134350" cy="810125"/>
            </a:xfrm>
          </p:grpSpPr>
          <p:sp>
            <p:nvSpPr>
              <p:cNvPr id="421" name="Google Shape;421;p9"/>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9"/>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9"/>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9"/>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9"/>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9"/>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9"/>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9"/>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9"/>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9"/>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9"/>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9"/>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9"/>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9"/>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9"/>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9"/>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9"/>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9"/>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9"/>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9"/>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9"/>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9"/>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9"/>
            <p:cNvGrpSpPr/>
            <p:nvPr/>
          </p:nvGrpSpPr>
          <p:grpSpPr>
            <a:xfrm>
              <a:off x="6956837" y="-497104"/>
              <a:ext cx="2049317" cy="1463572"/>
              <a:chOff x="2523250" y="3135400"/>
              <a:chExt cx="1134350" cy="810125"/>
            </a:xfrm>
          </p:grpSpPr>
          <p:sp>
            <p:nvSpPr>
              <p:cNvPr id="444" name="Google Shape;444;p9"/>
              <p:cNvSpPr/>
              <p:nvPr/>
            </p:nvSpPr>
            <p:spPr>
              <a:xfrm>
                <a:off x="2962800" y="3644400"/>
                <a:ext cx="198525" cy="59100"/>
              </a:xfrm>
              <a:custGeom>
                <a:rect b="b" l="l" r="r" t="t"/>
                <a:pathLst>
                  <a:path extrusionOk="0" h="2364" w="7941">
                    <a:moveTo>
                      <a:pt x="946" y="0"/>
                    </a:moveTo>
                    <a:cubicBezTo>
                      <a:pt x="473" y="0"/>
                      <a:pt x="1" y="568"/>
                      <a:pt x="1" y="946"/>
                    </a:cubicBezTo>
                    <a:cubicBezTo>
                      <a:pt x="1" y="1418"/>
                      <a:pt x="379" y="1891"/>
                      <a:pt x="851" y="1985"/>
                    </a:cubicBezTo>
                    <a:cubicBezTo>
                      <a:pt x="1419" y="2080"/>
                      <a:pt x="2080" y="2175"/>
                      <a:pt x="2647" y="2175"/>
                    </a:cubicBezTo>
                    <a:cubicBezTo>
                      <a:pt x="4065" y="2175"/>
                      <a:pt x="5389" y="2175"/>
                      <a:pt x="6807" y="2364"/>
                    </a:cubicBezTo>
                    <a:cubicBezTo>
                      <a:pt x="7563" y="2364"/>
                      <a:pt x="7846" y="1985"/>
                      <a:pt x="7846" y="1513"/>
                    </a:cubicBezTo>
                    <a:cubicBezTo>
                      <a:pt x="7941" y="1135"/>
                      <a:pt x="7563" y="757"/>
                      <a:pt x="7090" y="662"/>
                    </a:cubicBezTo>
                    <a:cubicBezTo>
                      <a:pt x="5861" y="473"/>
                      <a:pt x="4538" y="568"/>
                      <a:pt x="3309" y="473"/>
                    </a:cubicBezTo>
                    <a:cubicBezTo>
                      <a:pt x="2647" y="379"/>
                      <a:pt x="1986" y="568"/>
                      <a:pt x="1324" y="95"/>
                    </a:cubicBezTo>
                    <a:cubicBezTo>
                      <a:pt x="1230" y="0"/>
                      <a:pt x="1040" y="0"/>
                      <a:pt x="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9"/>
              <p:cNvSpPr/>
              <p:nvPr/>
            </p:nvSpPr>
            <p:spPr>
              <a:xfrm>
                <a:off x="2703575" y="3861450"/>
                <a:ext cx="171825" cy="64175"/>
              </a:xfrm>
              <a:custGeom>
                <a:rect b="b" l="l" r="r" t="t"/>
                <a:pathLst>
                  <a:path extrusionOk="0" h="2567" w="6873">
                    <a:moveTo>
                      <a:pt x="1121" y="1"/>
                    </a:moveTo>
                    <a:cubicBezTo>
                      <a:pt x="587" y="1"/>
                      <a:pt x="0" y="383"/>
                      <a:pt x="255" y="1149"/>
                    </a:cubicBezTo>
                    <a:cubicBezTo>
                      <a:pt x="445" y="1622"/>
                      <a:pt x="823" y="1716"/>
                      <a:pt x="1295" y="1811"/>
                    </a:cubicBezTo>
                    <a:cubicBezTo>
                      <a:pt x="2051" y="1905"/>
                      <a:pt x="2808" y="2094"/>
                      <a:pt x="3564" y="2189"/>
                    </a:cubicBezTo>
                    <a:cubicBezTo>
                      <a:pt x="4320" y="2283"/>
                      <a:pt x="5076" y="2378"/>
                      <a:pt x="5832" y="2567"/>
                    </a:cubicBezTo>
                    <a:cubicBezTo>
                      <a:pt x="5832" y="2472"/>
                      <a:pt x="5832" y="2472"/>
                      <a:pt x="5832" y="2472"/>
                    </a:cubicBezTo>
                    <a:lnTo>
                      <a:pt x="6022" y="2472"/>
                    </a:lnTo>
                    <a:cubicBezTo>
                      <a:pt x="6494" y="2472"/>
                      <a:pt x="6778" y="2189"/>
                      <a:pt x="6872" y="1716"/>
                    </a:cubicBezTo>
                    <a:cubicBezTo>
                      <a:pt x="6872" y="1338"/>
                      <a:pt x="6683" y="1055"/>
                      <a:pt x="6305" y="865"/>
                    </a:cubicBezTo>
                    <a:cubicBezTo>
                      <a:pt x="6116" y="771"/>
                      <a:pt x="5832" y="771"/>
                      <a:pt x="5549" y="771"/>
                    </a:cubicBezTo>
                    <a:cubicBezTo>
                      <a:pt x="4131" y="582"/>
                      <a:pt x="2713" y="298"/>
                      <a:pt x="1295" y="15"/>
                    </a:cubicBezTo>
                    <a:cubicBezTo>
                      <a:pt x="1239" y="5"/>
                      <a:pt x="1180" y="1"/>
                      <a:pt x="112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9"/>
              <p:cNvSpPr/>
              <p:nvPr/>
            </p:nvSpPr>
            <p:spPr>
              <a:xfrm>
                <a:off x="2728850" y="3440725"/>
                <a:ext cx="139450" cy="57175"/>
              </a:xfrm>
              <a:custGeom>
                <a:rect b="b" l="l" r="r" t="t"/>
                <a:pathLst>
                  <a:path extrusionOk="0" h="2287" w="5578">
                    <a:moveTo>
                      <a:pt x="1051" y="0"/>
                    </a:moveTo>
                    <a:cubicBezTo>
                      <a:pt x="662" y="0"/>
                      <a:pt x="354" y="268"/>
                      <a:pt x="190" y="680"/>
                    </a:cubicBezTo>
                    <a:cubicBezTo>
                      <a:pt x="1" y="1058"/>
                      <a:pt x="379" y="1625"/>
                      <a:pt x="851" y="1720"/>
                    </a:cubicBezTo>
                    <a:cubicBezTo>
                      <a:pt x="1419" y="1814"/>
                      <a:pt x="1986" y="1909"/>
                      <a:pt x="2553" y="2003"/>
                    </a:cubicBezTo>
                    <a:cubicBezTo>
                      <a:pt x="3215" y="2098"/>
                      <a:pt x="3876" y="2192"/>
                      <a:pt x="4443" y="2287"/>
                    </a:cubicBezTo>
                    <a:cubicBezTo>
                      <a:pt x="4916" y="2287"/>
                      <a:pt x="5578" y="1909"/>
                      <a:pt x="5483" y="1342"/>
                    </a:cubicBezTo>
                    <a:cubicBezTo>
                      <a:pt x="5578" y="869"/>
                      <a:pt x="5200" y="585"/>
                      <a:pt x="4632" y="491"/>
                    </a:cubicBezTo>
                    <a:cubicBezTo>
                      <a:pt x="3498" y="396"/>
                      <a:pt x="2364" y="207"/>
                      <a:pt x="1230" y="18"/>
                    </a:cubicBezTo>
                    <a:cubicBezTo>
                      <a:pt x="1168" y="6"/>
                      <a:pt x="1109" y="0"/>
                      <a:pt x="10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9"/>
              <p:cNvSpPr/>
              <p:nvPr/>
            </p:nvSpPr>
            <p:spPr>
              <a:xfrm>
                <a:off x="2709950" y="3571725"/>
                <a:ext cx="134725" cy="44350"/>
              </a:xfrm>
              <a:custGeom>
                <a:rect b="b" l="l" r="r" t="t"/>
                <a:pathLst>
                  <a:path extrusionOk="0" h="1774" w="5389">
                    <a:moveTo>
                      <a:pt x="2127" y="1"/>
                    </a:moveTo>
                    <a:cubicBezTo>
                      <a:pt x="1678" y="1"/>
                      <a:pt x="1229" y="24"/>
                      <a:pt x="757" y="72"/>
                    </a:cubicBezTo>
                    <a:cubicBezTo>
                      <a:pt x="190" y="166"/>
                      <a:pt x="0" y="544"/>
                      <a:pt x="95" y="922"/>
                    </a:cubicBezTo>
                    <a:cubicBezTo>
                      <a:pt x="95" y="1395"/>
                      <a:pt x="473" y="1773"/>
                      <a:pt x="851" y="1773"/>
                    </a:cubicBezTo>
                    <a:lnTo>
                      <a:pt x="4443" y="1773"/>
                    </a:lnTo>
                    <a:cubicBezTo>
                      <a:pt x="4916" y="1773"/>
                      <a:pt x="5294" y="1395"/>
                      <a:pt x="5294" y="1017"/>
                    </a:cubicBezTo>
                    <a:cubicBezTo>
                      <a:pt x="5388" y="544"/>
                      <a:pt x="5199" y="261"/>
                      <a:pt x="4632" y="72"/>
                    </a:cubicBezTo>
                    <a:cubicBezTo>
                      <a:pt x="4506" y="40"/>
                      <a:pt x="4380" y="30"/>
                      <a:pt x="4254" y="30"/>
                    </a:cubicBezTo>
                    <a:cubicBezTo>
                      <a:pt x="4002" y="30"/>
                      <a:pt x="3750" y="72"/>
                      <a:pt x="3498" y="72"/>
                    </a:cubicBezTo>
                    <a:cubicBezTo>
                      <a:pt x="3025" y="24"/>
                      <a:pt x="2576" y="1"/>
                      <a:pt x="212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9"/>
              <p:cNvSpPr/>
              <p:nvPr/>
            </p:nvSpPr>
            <p:spPr>
              <a:xfrm>
                <a:off x="2707575" y="3675125"/>
                <a:ext cx="122925" cy="49650"/>
              </a:xfrm>
              <a:custGeom>
                <a:rect b="b" l="l" r="r" t="t"/>
                <a:pathLst>
                  <a:path extrusionOk="0" h="1986" w="4917">
                    <a:moveTo>
                      <a:pt x="1230" y="0"/>
                    </a:moveTo>
                    <a:cubicBezTo>
                      <a:pt x="852" y="0"/>
                      <a:pt x="474" y="189"/>
                      <a:pt x="285" y="473"/>
                    </a:cubicBezTo>
                    <a:cubicBezTo>
                      <a:pt x="1" y="946"/>
                      <a:pt x="285" y="1607"/>
                      <a:pt x="946" y="1702"/>
                    </a:cubicBezTo>
                    <a:cubicBezTo>
                      <a:pt x="1797" y="1891"/>
                      <a:pt x="2553" y="1891"/>
                      <a:pt x="3404" y="1985"/>
                    </a:cubicBezTo>
                    <a:cubicBezTo>
                      <a:pt x="3687" y="1985"/>
                      <a:pt x="3971" y="1891"/>
                      <a:pt x="4255" y="1891"/>
                    </a:cubicBezTo>
                    <a:cubicBezTo>
                      <a:pt x="4538" y="1796"/>
                      <a:pt x="4916" y="1418"/>
                      <a:pt x="4916" y="1135"/>
                    </a:cubicBezTo>
                    <a:cubicBezTo>
                      <a:pt x="4916" y="662"/>
                      <a:pt x="4822" y="473"/>
                      <a:pt x="4349" y="284"/>
                    </a:cubicBezTo>
                    <a:cubicBezTo>
                      <a:pt x="4255" y="221"/>
                      <a:pt x="4171" y="200"/>
                      <a:pt x="4094" y="200"/>
                    </a:cubicBezTo>
                    <a:cubicBezTo>
                      <a:pt x="3940" y="200"/>
                      <a:pt x="3813" y="284"/>
                      <a:pt x="3687" y="284"/>
                    </a:cubicBezTo>
                    <a:cubicBezTo>
                      <a:pt x="2837" y="189"/>
                      <a:pt x="1986" y="189"/>
                      <a:pt x="123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9"/>
              <p:cNvSpPr/>
              <p:nvPr/>
            </p:nvSpPr>
            <p:spPr>
              <a:xfrm>
                <a:off x="2988800" y="3897250"/>
                <a:ext cx="115825" cy="48275"/>
              </a:xfrm>
              <a:custGeom>
                <a:rect b="b" l="l" r="r" t="t"/>
                <a:pathLst>
                  <a:path extrusionOk="0" h="1931" w="4633">
                    <a:moveTo>
                      <a:pt x="757" y="1"/>
                    </a:moveTo>
                    <a:cubicBezTo>
                      <a:pt x="379" y="95"/>
                      <a:pt x="95" y="379"/>
                      <a:pt x="95" y="662"/>
                    </a:cubicBezTo>
                    <a:cubicBezTo>
                      <a:pt x="0" y="1229"/>
                      <a:pt x="190" y="1608"/>
                      <a:pt x="662" y="1797"/>
                    </a:cubicBezTo>
                    <a:cubicBezTo>
                      <a:pt x="929" y="1863"/>
                      <a:pt x="1244" y="1930"/>
                      <a:pt x="1539" y="1930"/>
                    </a:cubicBezTo>
                    <a:cubicBezTo>
                      <a:pt x="1661" y="1930"/>
                      <a:pt x="1780" y="1919"/>
                      <a:pt x="1891" y="1891"/>
                    </a:cubicBezTo>
                    <a:cubicBezTo>
                      <a:pt x="2023" y="1910"/>
                      <a:pt x="2156" y="1918"/>
                      <a:pt x="2288" y="1918"/>
                    </a:cubicBezTo>
                    <a:cubicBezTo>
                      <a:pt x="2817" y="1918"/>
                      <a:pt x="3347" y="1797"/>
                      <a:pt x="3876" y="1797"/>
                    </a:cubicBezTo>
                    <a:cubicBezTo>
                      <a:pt x="4254" y="1797"/>
                      <a:pt x="4538" y="1419"/>
                      <a:pt x="4538" y="1135"/>
                    </a:cubicBezTo>
                    <a:cubicBezTo>
                      <a:pt x="4632" y="473"/>
                      <a:pt x="4254" y="190"/>
                      <a:pt x="3687" y="190"/>
                    </a:cubicBezTo>
                    <a:cubicBezTo>
                      <a:pt x="3309" y="142"/>
                      <a:pt x="2954" y="119"/>
                      <a:pt x="2600" y="119"/>
                    </a:cubicBezTo>
                    <a:cubicBezTo>
                      <a:pt x="2245" y="119"/>
                      <a:pt x="1891" y="142"/>
                      <a:pt x="1513" y="190"/>
                    </a:cubicBezTo>
                    <a:cubicBezTo>
                      <a:pt x="1229" y="190"/>
                      <a:pt x="1040" y="1"/>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9"/>
              <p:cNvSpPr/>
              <p:nvPr/>
            </p:nvSpPr>
            <p:spPr>
              <a:xfrm>
                <a:off x="2523250" y="3686550"/>
                <a:ext cx="108750" cy="45675"/>
              </a:xfrm>
              <a:custGeom>
                <a:rect b="b" l="l" r="r" t="t"/>
                <a:pathLst>
                  <a:path extrusionOk="0" h="1827" w="4350">
                    <a:moveTo>
                      <a:pt x="2802" y="1"/>
                    </a:moveTo>
                    <a:cubicBezTo>
                      <a:pt x="2580" y="1"/>
                      <a:pt x="2345" y="16"/>
                      <a:pt x="2081" y="16"/>
                    </a:cubicBezTo>
                    <a:lnTo>
                      <a:pt x="1135" y="16"/>
                    </a:lnTo>
                    <a:cubicBezTo>
                      <a:pt x="474" y="16"/>
                      <a:pt x="1" y="489"/>
                      <a:pt x="285" y="1150"/>
                    </a:cubicBezTo>
                    <a:cubicBezTo>
                      <a:pt x="474" y="1528"/>
                      <a:pt x="757" y="1717"/>
                      <a:pt x="1135" y="1717"/>
                    </a:cubicBezTo>
                    <a:cubicBezTo>
                      <a:pt x="1513" y="1765"/>
                      <a:pt x="1891" y="1765"/>
                      <a:pt x="2258" y="1765"/>
                    </a:cubicBezTo>
                    <a:cubicBezTo>
                      <a:pt x="2624" y="1765"/>
                      <a:pt x="2979" y="1765"/>
                      <a:pt x="3309" y="1812"/>
                    </a:cubicBezTo>
                    <a:cubicBezTo>
                      <a:pt x="3359" y="1822"/>
                      <a:pt x="3407" y="1827"/>
                      <a:pt x="3453" y="1827"/>
                    </a:cubicBezTo>
                    <a:cubicBezTo>
                      <a:pt x="3841" y="1827"/>
                      <a:pt x="4086" y="1488"/>
                      <a:pt x="4255" y="1150"/>
                    </a:cubicBezTo>
                    <a:cubicBezTo>
                      <a:pt x="4349" y="678"/>
                      <a:pt x="4160" y="394"/>
                      <a:pt x="3782" y="205"/>
                    </a:cubicBezTo>
                    <a:cubicBezTo>
                      <a:pt x="3442" y="35"/>
                      <a:pt x="3135" y="1"/>
                      <a:pt x="28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9"/>
              <p:cNvSpPr/>
              <p:nvPr/>
            </p:nvSpPr>
            <p:spPr>
              <a:xfrm>
                <a:off x="3260550" y="3814550"/>
                <a:ext cx="87475" cy="45275"/>
              </a:xfrm>
              <a:custGeom>
                <a:rect b="b" l="l" r="r" t="t"/>
                <a:pathLst>
                  <a:path extrusionOk="0" h="1811" w="3499">
                    <a:moveTo>
                      <a:pt x="1324" y="0"/>
                    </a:moveTo>
                    <a:cubicBezTo>
                      <a:pt x="1260" y="22"/>
                      <a:pt x="1196" y="29"/>
                      <a:pt x="1132" y="29"/>
                    </a:cubicBezTo>
                    <a:cubicBezTo>
                      <a:pt x="1017" y="29"/>
                      <a:pt x="902" y="7"/>
                      <a:pt x="788" y="7"/>
                    </a:cubicBezTo>
                    <a:cubicBezTo>
                      <a:pt x="683" y="7"/>
                      <a:pt x="578" y="25"/>
                      <a:pt x="473" y="95"/>
                    </a:cubicBezTo>
                    <a:cubicBezTo>
                      <a:pt x="95" y="284"/>
                      <a:pt x="1" y="567"/>
                      <a:pt x="1" y="946"/>
                    </a:cubicBezTo>
                    <a:cubicBezTo>
                      <a:pt x="95" y="1324"/>
                      <a:pt x="379" y="1607"/>
                      <a:pt x="757" y="1702"/>
                    </a:cubicBezTo>
                    <a:cubicBezTo>
                      <a:pt x="1041" y="1749"/>
                      <a:pt x="1348" y="1749"/>
                      <a:pt x="1655" y="1749"/>
                    </a:cubicBezTo>
                    <a:cubicBezTo>
                      <a:pt x="1962" y="1749"/>
                      <a:pt x="2269" y="1749"/>
                      <a:pt x="2553" y="1796"/>
                    </a:cubicBezTo>
                    <a:cubicBezTo>
                      <a:pt x="2593" y="1806"/>
                      <a:pt x="2632" y="1811"/>
                      <a:pt x="2671" y="1811"/>
                    </a:cubicBezTo>
                    <a:cubicBezTo>
                      <a:pt x="3007" y="1811"/>
                      <a:pt x="3319" y="1463"/>
                      <a:pt x="3404" y="1040"/>
                    </a:cubicBezTo>
                    <a:cubicBezTo>
                      <a:pt x="3498" y="662"/>
                      <a:pt x="3309" y="284"/>
                      <a:pt x="2837" y="189"/>
                    </a:cubicBezTo>
                    <a:cubicBezTo>
                      <a:pt x="2364" y="0"/>
                      <a:pt x="1797" y="0"/>
                      <a:pt x="132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9"/>
              <p:cNvSpPr/>
              <p:nvPr/>
            </p:nvSpPr>
            <p:spPr>
              <a:xfrm>
                <a:off x="3047875" y="3514425"/>
                <a:ext cx="80375" cy="47650"/>
              </a:xfrm>
              <a:custGeom>
                <a:rect b="b" l="l" r="r" t="t"/>
                <a:pathLst>
                  <a:path extrusionOk="0" h="1906" w="3215">
                    <a:moveTo>
                      <a:pt x="946" y="1"/>
                    </a:moveTo>
                    <a:cubicBezTo>
                      <a:pt x="473" y="1"/>
                      <a:pt x="1" y="379"/>
                      <a:pt x="1" y="851"/>
                    </a:cubicBezTo>
                    <a:cubicBezTo>
                      <a:pt x="1" y="1324"/>
                      <a:pt x="190" y="1607"/>
                      <a:pt x="662" y="1702"/>
                    </a:cubicBezTo>
                    <a:cubicBezTo>
                      <a:pt x="1135" y="1891"/>
                      <a:pt x="1608" y="1797"/>
                      <a:pt x="2080" y="1891"/>
                    </a:cubicBezTo>
                    <a:cubicBezTo>
                      <a:pt x="2140" y="1901"/>
                      <a:pt x="2198" y="1906"/>
                      <a:pt x="2253" y="1906"/>
                    </a:cubicBezTo>
                    <a:cubicBezTo>
                      <a:pt x="2724" y="1906"/>
                      <a:pt x="3035" y="1568"/>
                      <a:pt x="3120" y="1229"/>
                    </a:cubicBezTo>
                    <a:cubicBezTo>
                      <a:pt x="3214" y="757"/>
                      <a:pt x="2931" y="379"/>
                      <a:pt x="2458" y="284"/>
                    </a:cubicBezTo>
                    <a:cubicBezTo>
                      <a:pt x="1891" y="190"/>
                      <a:pt x="1418" y="95"/>
                      <a:pt x="9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9"/>
              <p:cNvSpPr/>
              <p:nvPr/>
            </p:nvSpPr>
            <p:spPr>
              <a:xfrm>
                <a:off x="3292800" y="3674700"/>
                <a:ext cx="135575" cy="50075"/>
              </a:xfrm>
              <a:custGeom>
                <a:rect b="b" l="l" r="r" t="t"/>
                <a:pathLst>
                  <a:path extrusionOk="0" h="2003" w="5423">
                    <a:moveTo>
                      <a:pt x="1182" y="1"/>
                    </a:moveTo>
                    <a:cubicBezTo>
                      <a:pt x="278" y="1"/>
                      <a:pt x="1" y="1357"/>
                      <a:pt x="979" y="1624"/>
                    </a:cubicBezTo>
                    <a:cubicBezTo>
                      <a:pt x="2019" y="1813"/>
                      <a:pt x="3154" y="2002"/>
                      <a:pt x="4288" y="2002"/>
                    </a:cubicBezTo>
                    <a:cubicBezTo>
                      <a:pt x="5422" y="2002"/>
                      <a:pt x="5422" y="395"/>
                      <a:pt x="4288" y="395"/>
                    </a:cubicBezTo>
                    <a:cubicBezTo>
                      <a:pt x="3343" y="301"/>
                      <a:pt x="2397" y="206"/>
                      <a:pt x="1358" y="17"/>
                    </a:cubicBezTo>
                    <a:cubicBezTo>
                      <a:pt x="1297" y="6"/>
                      <a:pt x="1238" y="1"/>
                      <a:pt x="11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9"/>
              <p:cNvSpPr/>
              <p:nvPr/>
            </p:nvSpPr>
            <p:spPr>
              <a:xfrm>
                <a:off x="3291300" y="3540325"/>
                <a:ext cx="236300" cy="61650"/>
              </a:xfrm>
              <a:custGeom>
                <a:rect b="b" l="l" r="r" t="t"/>
                <a:pathLst>
                  <a:path extrusionOk="0" h="2466" w="9452">
                    <a:moveTo>
                      <a:pt x="958" y="1"/>
                    </a:moveTo>
                    <a:cubicBezTo>
                      <a:pt x="0" y="1"/>
                      <a:pt x="28" y="1614"/>
                      <a:pt x="1039" y="1706"/>
                    </a:cubicBezTo>
                    <a:cubicBezTo>
                      <a:pt x="3497" y="1895"/>
                      <a:pt x="5955" y="2178"/>
                      <a:pt x="8412" y="2462"/>
                    </a:cubicBezTo>
                    <a:cubicBezTo>
                      <a:pt x="8441" y="2465"/>
                      <a:pt x="8468" y="2466"/>
                      <a:pt x="8494" y="2466"/>
                    </a:cubicBezTo>
                    <a:cubicBezTo>
                      <a:pt x="9451" y="2466"/>
                      <a:pt x="9424" y="852"/>
                      <a:pt x="8412" y="761"/>
                    </a:cubicBezTo>
                    <a:cubicBezTo>
                      <a:pt x="5955" y="477"/>
                      <a:pt x="3497" y="288"/>
                      <a:pt x="1039" y="4"/>
                    </a:cubicBezTo>
                    <a:cubicBezTo>
                      <a:pt x="1011" y="2"/>
                      <a:pt x="984" y="1"/>
                      <a:pt x="9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9"/>
              <p:cNvSpPr/>
              <p:nvPr/>
            </p:nvSpPr>
            <p:spPr>
              <a:xfrm>
                <a:off x="3106950" y="3405725"/>
                <a:ext cx="302500" cy="56825"/>
              </a:xfrm>
              <a:custGeom>
                <a:rect b="b" l="l" r="r" t="t"/>
                <a:pathLst>
                  <a:path extrusionOk="0" h="2273" w="12100">
                    <a:moveTo>
                      <a:pt x="1041" y="0"/>
                    </a:moveTo>
                    <a:cubicBezTo>
                      <a:pt x="1" y="0"/>
                      <a:pt x="1" y="1607"/>
                      <a:pt x="1041" y="1702"/>
                    </a:cubicBezTo>
                    <a:cubicBezTo>
                      <a:pt x="4349" y="1891"/>
                      <a:pt x="7657" y="2080"/>
                      <a:pt x="11060" y="2269"/>
                    </a:cubicBezTo>
                    <a:cubicBezTo>
                      <a:pt x="11088" y="2272"/>
                      <a:pt x="11116" y="2273"/>
                      <a:pt x="11142" y="2273"/>
                    </a:cubicBezTo>
                    <a:cubicBezTo>
                      <a:pt x="12099" y="2273"/>
                      <a:pt x="12072" y="660"/>
                      <a:pt x="11060" y="568"/>
                    </a:cubicBezTo>
                    <a:cubicBezTo>
                      <a:pt x="7657" y="378"/>
                      <a:pt x="4349" y="189"/>
                      <a:pt x="10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9"/>
              <p:cNvSpPr/>
              <p:nvPr/>
            </p:nvSpPr>
            <p:spPr>
              <a:xfrm>
                <a:off x="3011500" y="3294275"/>
                <a:ext cx="189975" cy="52500"/>
              </a:xfrm>
              <a:custGeom>
                <a:rect b="b" l="l" r="r" t="t"/>
                <a:pathLst>
                  <a:path extrusionOk="0" h="2100" w="7599">
                    <a:moveTo>
                      <a:pt x="1288" y="0"/>
                    </a:moveTo>
                    <a:cubicBezTo>
                      <a:pt x="368" y="0"/>
                      <a:pt x="1" y="1439"/>
                      <a:pt x="983" y="1528"/>
                    </a:cubicBezTo>
                    <a:cubicBezTo>
                      <a:pt x="2779" y="1812"/>
                      <a:pt x="4669" y="2001"/>
                      <a:pt x="6560" y="2095"/>
                    </a:cubicBezTo>
                    <a:cubicBezTo>
                      <a:pt x="6588" y="2098"/>
                      <a:pt x="6615" y="2099"/>
                      <a:pt x="6642" y="2099"/>
                    </a:cubicBezTo>
                    <a:cubicBezTo>
                      <a:pt x="7599" y="2099"/>
                      <a:pt x="7572" y="488"/>
                      <a:pt x="6560" y="488"/>
                    </a:cubicBezTo>
                    <a:cubicBezTo>
                      <a:pt x="4859" y="394"/>
                      <a:pt x="3157" y="205"/>
                      <a:pt x="1456" y="16"/>
                    </a:cubicBezTo>
                    <a:cubicBezTo>
                      <a:pt x="1398" y="5"/>
                      <a:pt x="1342" y="0"/>
                      <a:pt x="1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9"/>
              <p:cNvSpPr/>
              <p:nvPr/>
            </p:nvSpPr>
            <p:spPr>
              <a:xfrm>
                <a:off x="2811575" y="3323825"/>
                <a:ext cx="155825" cy="46575"/>
              </a:xfrm>
              <a:custGeom>
                <a:rect b="b" l="l" r="r" t="t"/>
                <a:pathLst>
                  <a:path extrusionOk="0" h="1863" w="6233">
                    <a:moveTo>
                      <a:pt x="2760" y="0"/>
                    </a:moveTo>
                    <a:cubicBezTo>
                      <a:pt x="2198" y="0"/>
                      <a:pt x="1627" y="23"/>
                      <a:pt x="1040" y="63"/>
                    </a:cubicBezTo>
                    <a:cubicBezTo>
                      <a:pt x="28" y="63"/>
                      <a:pt x="1" y="1673"/>
                      <a:pt x="958" y="1673"/>
                    </a:cubicBezTo>
                    <a:cubicBezTo>
                      <a:pt x="984" y="1673"/>
                      <a:pt x="1012" y="1672"/>
                      <a:pt x="1040" y="1669"/>
                    </a:cubicBezTo>
                    <a:cubicBezTo>
                      <a:pt x="1420" y="1644"/>
                      <a:pt x="1793" y="1632"/>
                      <a:pt x="2161" y="1632"/>
                    </a:cubicBezTo>
                    <a:cubicBezTo>
                      <a:pt x="3167" y="1632"/>
                      <a:pt x="4136" y="1720"/>
                      <a:pt x="5104" y="1859"/>
                    </a:cubicBezTo>
                    <a:cubicBezTo>
                      <a:pt x="5137" y="1861"/>
                      <a:pt x="5168" y="1863"/>
                      <a:pt x="5198" y="1863"/>
                    </a:cubicBezTo>
                    <a:cubicBezTo>
                      <a:pt x="6233" y="1863"/>
                      <a:pt x="6115" y="341"/>
                      <a:pt x="5104" y="157"/>
                    </a:cubicBezTo>
                    <a:cubicBezTo>
                      <a:pt x="4329" y="46"/>
                      <a:pt x="3554" y="0"/>
                      <a:pt x="27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9"/>
              <p:cNvSpPr/>
              <p:nvPr/>
            </p:nvSpPr>
            <p:spPr>
              <a:xfrm>
                <a:off x="3277100" y="3301150"/>
                <a:ext cx="78000" cy="46100"/>
              </a:xfrm>
              <a:custGeom>
                <a:rect b="b" l="l" r="r" t="t"/>
                <a:pathLst>
                  <a:path extrusionOk="0" h="1844" w="3120">
                    <a:moveTo>
                      <a:pt x="900" y="1"/>
                    </a:moveTo>
                    <a:cubicBezTo>
                      <a:pt x="515" y="1"/>
                      <a:pt x="174" y="198"/>
                      <a:pt x="95" y="591"/>
                    </a:cubicBezTo>
                    <a:cubicBezTo>
                      <a:pt x="1" y="970"/>
                      <a:pt x="190" y="1537"/>
                      <a:pt x="662" y="1631"/>
                    </a:cubicBezTo>
                    <a:cubicBezTo>
                      <a:pt x="1135" y="1631"/>
                      <a:pt x="1513" y="1726"/>
                      <a:pt x="1986" y="1820"/>
                    </a:cubicBezTo>
                    <a:cubicBezTo>
                      <a:pt x="2049" y="1836"/>
                      <a:pt x="2114" y="1844"/>
                      <a:pt x="2181" y="1844"/>
                    </a:cubicBezTo>
                    <a:cubicBezTo>
                      <a:pt x="2513" y="1844"/>
                      <a:pt x="2868" y="1647"/>
                      <a:pt x="3025" y="1253"/>
                    </a:cubicBezTo>
                    <a:cubicBezTo>
                      <a:pt x="3120" y="780"/>
                      <a:pt x="2836" y="308"/>
                      <a:pt x="2364" y="213"/>
                    </a:cubicBezTo>
                    <a:cubicBezTo>
                      <a:pt x="1986" y="119"/>
                      <a:pt x="1513" y="119"/>
                      <a:pt x="1135" y="24"/>
                    </a:cubicBezTo>
                    <a:cubicBezTo>
                      <a:pt x="1056" y="9"/>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9"/>
              <p:cNvSpPr/>
              <p:nvPr/>
            </p:nvSpPr>
            <p:spPr>
              <a:xfrm>
                <a:off x="3572500" y="3570550"/>
                <a:ext cx="85100" cy="48475"/>
              </a:xfrm>
              <a:custGeom>
                <a:rect b="b" l="l" r="r" t="t"/>
                <a:pathLst>
                  <a:path extrusionOk="0" h="1939" w="3404">
                    <a:moveTo>
                      <a:pt x="900" y="1"/>
                    </a:moveTo>
                    <a:cubicBezTo>
                      <a:pt x="515" y="1"/>
                      <a:pt x="174" y="197"/>
                      <a:pt x="95" y="591"/>
                    </a:cubicBezTo>
                    <a:cubicBezTo>
                      <a:pt x="0" y="969"/>
                      <a:pt x="189" y="1537"/>
                      <a:pt x="662" y="1631"/>
                    </a:cubicBezTo>
                    <a:lnTo>
                      <a:pt x="2269" y="1915"/>
                    </a:lnTo>
                    <a:cubicBezTo>
                      <a:pt x="2348" y="1930"/>
                      <a:pt x="2426" y="1938"/>
                      <a:pt x="2503" y="1938"/>
                    </a:cubicBezTo>
                    <a:cubicBezTo>
                      <a:pt x="2888" y="1938"/>
                      <a:pt x="3230" y="1741"/>
                      <a:pt x="3309" y="1348"/>
                    </a:cubicBezTo>
                    <a:cubicBezTo>
                      <a:pt x="3403" y="969"/>
                      <a:pt x="3214" y="402"/>
                      <a:pt x="2741" y="308"/>
                    </a:cubicBezTo>
                    <a:lnTo>
                      <a:pt x="1135" y="24"/>
                    </a:lnTo>
                    <a:cubicBezTo>
                      <a:pt x="1056" y="8"/>
                      <a:pt x="977" y="1"/>
                      <a:pt x="90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9"/>
              <p:cNvSpPr/>
              <p:nvPr/>
            </p:nvSpPr>
            <p:spPr>
              <a:xfrm>
                <a:off x="3539425" y="3729375"/>
                <a:ext cx="113425" cy="45125"/>
              </a:xfrm>
              <a:custGeom>
                <a:rect b="b" l="l" r="r" t="t"/>
                <a:pathLst>
                  <a:path extrusionOk="0" h="1805" w="4537">
                    <a:moveTo>
                      <a:pt x="1045" y="1"/>
                    </a:moveTo>
                    <a:cubicBezTo>
                      <a:pt x="1" y="1"/>
                      <a:pt x="31" y="1611"/>
                      <a:pt x="1134" y="1611"/>
                    </a:cubicBezTo>
                    <a:cubicBezTo>
                      <a:pt x="1890" y="1706"/>
                      <a:pt x="2647" y="1800"/>
                      <a:pt x="3497" y="1800"/>
                    </a:cubicBezTo>
                    <a:cubicBezTo>
                      <a:pt x="3527" y="1803"/>
                      <a:pt x="3556" y="1804"/>
                      <a:pt x="3584" y="1804"/>
                    </a:cubicBezTo>
                    <a:cubicBezTo>
                      <a:pt x="4536" y="1804"/>
                      <a:pt x="4507" y="285"/>
                      <a:pt x="3497" y="193"/>
                    </a:cubicBezTo>
                    <a:cubicBezTo>
                      <a:pt x="2647" y="99"/>
                      <a:pt x="1890" y="99"/>
                      <a:pt x="1134" y="4"/>
                    </a:cubicBezTo>
                    <a:cubicBezTo>
                      <a:pt x="1104" y="2"/>
                      <a:pt x="1074" y="1"/>
                      <a:pt x="104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9"/>
              <p:cNvSpPr/>
              <p:nvPr/>
            </p:nvSpPr>
            <p:spPr>
              <a:xfrm>
                <a:off x="2821025" y="3135400"/>
                <a:ext cx="482100" cy="45850"/>
              </a:xfrm>
              <a:custGeom>
                <a:rect b="b" l="l" r="r" t="t"/>
                <a:pathLst>
                  <a:path extrusionOk="0" h="1834" w="19284">
                    <a:moveTo>
                      <a:pt x="5658" y="0"/>
                    </a:moveTo>
                    <a:cubicBezTo>
                      <a:pt x="4123" y="0"/>
                      <a:pt x="2585" y="12"/>
                      <a:pt x="1040" y="37"/>
                    </a:cubicBezTo>
                    <a:cubicBezTo>
                      <a:pt x="0" y="37"/>
                      <a:pt x="0" y="1644"/>
                      <a:pt x="1040" y="1644"/>
                    </a:cubicBezTo>
                    <a:cubicBezTo>
                      <a:pt x="6806" y="1644"/>
                      <a:pt x="12478" y="1644"/>
                      <a:pt x="18244" y="1833"/>
                    </a:cubicBezTo>
                    <a:cubicBezTo>
                      <a:pt x="19283" y="1833"/>
                      <a:pt x="19283" y="227"/>
                      <a:pt x="18244" y="227"/>
                    </a:cubicBezTo>
                    <a:cubicBezTo>
                      <a:pt x="14023" y="88"/>
                      <a:pt x="9852" y="0"/>
                      <a:pt x="565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9"/>
              <p:cNvSpPr/>
              <p:nvPr/>
            </p:nvSpPr>
            <p:spPr>
              <a:xfrm>
                <a:off x="2695775" y="3143425"/>
                <a:ext cx="99275" cy="42550"/>
              </a:xfrm>
              <a:custGeom>
                <a:rect b="b" l="l" r="r" t="t"/>
                <a:pathLst>
                  <a:path extrusionOk="0" h="1702" w="3971">
                    <a:moveTo>
                      <a:pt x="1135" y="0"/>
                    </a:moveTo>
                    <a:cubicBezTo>
                      <a:pt x="0" y="0"/>
                      <a:pt x="0" y="1702"/>
                      <a:pt x="1135" y="1702"/>
                    </a:cubicBezTo>
                    <a:lnTo>
                      <a:pt x="2931" y="1702"/>
                    </a:lnTo>
                    <a:cubicBezTo>
                      <a:pt x="3970" y="1702"/>
                      <a:pt x="3970" y="0"/>
                      <a:pt x="29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9"/>
              <p:cNvSpPr/>
              <p:nvPr/>
            </p:nvSpPr>
            <p:spPr>
              <a:xfrm>
                <a:off x="2641425" y="3285200"/>
                <a:ext cx="94550" cy="47300"/>
              </a:xfrm>
              <a:custGeom>
                <a:rect b="b" l="l" r="r" t="t"/>
                <a:pathLst>
                  <a:path extrusionOk="0" h="1892" w="3782">
                    <a:moveTo>
                      <a:pt x="851" y="1"/>
                    </a:moveTo>
                    <a:cubicBezTo>
                      <a:pt x="473" y="1"/>
                      <a:pt x="0" y="473"/>
                      <a:pt x="0" y="851"/>
                    </a:cubicBezTo>
                    <a:cubicBezTo>
                      <a:pt x="0" y="1324"/>
                      <a:pt x="378" y="1702"/>
                      <a:pt x="851" y="1702"/>
                    </a:cubicBezTo>
                    <a:cubicBezTo>
                      <a:pt x="1513" y="1797"/>
                      <a:pt x="2269" y="1797"/>
                      <a:pt x="2931" y="1891"/>
                    </a:cubicBezTo>
                    <a:cubicBezTo>
                      <a:pt x="3309" y="1891"/>
                      <a:pt x="3781" y="1513"/>
                      <a:pt x="3781" y="1040"/>
                    </a:cubicBezTo>
                    <a:cubicBezTo>
                      <a:pt x="3781" y="568"/>
                      <a:pt x="3403" y="284"/>
                      <a:pt x="2931" y="190"/>
                    </a:cubicBezTo>
                    <a:cubicBezTo>
                      <a:pt x="2269" y="190"/>
                      <a:pt x="1607" y="95"/>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9"/>
              <p:cNvSpPr/>
              <p:nvPr/>
            </p:nvSpPr>
            <p:spPr>
              <a:xfrm>
                <a:off x="3369275" y="3204850"/>
                <a:ext cx="118175" cy="40200"/>
              </a:xfrm>
              <a:custGeom>
                <a:rect b="b" l="l" r="r" t="t"/>
                <a:pathLst>
                  <a:path extrusionOk="0" h="1608" w="4727">
                    <a:moveTo>
                      <a:pt x="1040" y="1"/>
                    </a:moveTo>
                    <a:cubicBezTo>
                      <a:pt x="0" y="1"/>
                      <a:pt x="0" y="1608"/>
                      <a:pt x="1040" y="1608"/>
                    </a:cubicBezTo>
                    <a:lnTo>
                      <a:pt x="3687" y="1608"/>
                    </a:lnTo>
                    <a:cubicBezTo>
                      <a:pt x="4726" y="1608"/>
                      <a:pt x="4726" y="1"/>
                      <a:pt x="36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9"/>
              <p:cNvSpPr/>
              <p:nvPr/>
            </p:nvSpPr>
            <p:spPr>
              <a:xfrm>
                <a:off x="3396825" y="3337100"/>
                <a:ext cx="168575" cy="47775"/>
              </a:xfrm>
              <a:custGeom>
                <a:rect b="b" l="l" r="r" t="t"/>
                <a:pathLst>
                  <a:path extrusionOk="0" h="1911" w="6743">
                    <a:moveTo>
                      <a:pt x="4027" y="0"/>
                    </a:moveTo>
                    <a:cubicBezTo>
                      <a:pt x="3025" y="0"/>
                      <a:pt x="2049" y="105"/>
                      <a:pt x="1072" y="288"/>
                    </a:cubicBezTo>
                    <a:cubicBezTo>
                      <a:pt x="1" y="466"/>
                      <a:pt x="363" y="1910"/>
                      <a:pt x="1283" y="1910"/>
                    </a:cubicBezTo>
                    <a:cubicBezTo>
                      <a:pt x="1337" y="1910"/>
                      <a:pt x="1393" y="1905"/>
                      <a:pt x="1450" y="1895"/>
                    </a:cubicBezTo>
                    <a:cubicBezTo>
                      <a:pt x="2349" y="1715"/>
                      <a:pt x="3248" y="1649"/>
                      <a:pt x="4147" y="1649"/>
                    </a:cubicBezTo>
                    <a:cubicBezTo>
                      <a:pt x="4666" y="1649"/>
                      <a:pt x="5185" y="1671"/>
                      <a:pt x="5704" y="1706"/>
                    </a:cubicBezTo>
                    <a:cubicBezTo>
                      <a:pt x="5734" y="1708"/>
                      <a:pt x="5762" y="1710"/>
                      <a:pt x="5790" y="1710"/>
                    </a:cubicBezTo>
                    <a:cubicBezTo>
                      <a:pt x="6743" y="1710"/>
                      <a:pt x="6714" y="190"/>
                      <a:pt x="5704" y="99"/>
                    </a:cubicBezTo>
                    <a:cubicBezTo>
                      <a:pt x="5135" y="32"/>
                      <a:pt x="4577" y="0"/>
                      <a:pt x="402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6" name="Shape 466"/>
        <p:cNvGrpSpPr/>
        <p:nvPr/>
      </p:nvGrpSpPr>
      <p:grpSpPr>
        <a:xfrm>
          <a:off x="0" y="0"/>
          <a:ext cx="0" cy="0"/>
          <a:chOff x="0" y="0"/>
          <a:chExt cx="0" cy="0"/>
        </a:xfrm>
      </p:grpSpPr>
      <p:sp>
        <p:nvSpPr>
          <p:cNvPr id="467" name="Google Shape;467;p10"/>
          <p:cNvSpPr txBox="1"/>
          <p:nvPr>
            <p:ph type="title"/>
          </p:nvPr>
        </p:nvSpPr>
        <p:spPr>
          <a:xfrm>
            <a:off x="720337" y="1458604"/>
            <a:ext cx="3108900" cy="2286000"/>
          </a:xfrm>
          <a:prstGeom prst="rect">
            <a:avLst/>
          </a:prstGeom>
        </p:spPr>
        <p:txBody>
          <a:bodyPr anchorCtr="0" anchor="ctr" bIns="91425" lIns="91425" spcFirstLastPara="1" rIns="91425" wrap="square" tIns="91425">
            <a:noAutofit/>
          </a:bodyPr>
          <a:lstStyle>
            <a:lvl1pPr lvl="0" rtl="0">
              <a:spcBef>
                <a:spcPts val="0"/>
              </a:spcBef>
              <a:spcAft>
                <a:spcPts val="0"/>
              </a:spcAft>
              <a:buSzPts val="35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468" name="Google Shape;468;p10"/>
          <p:cNvPicPr preferRelativeResize="0"/>
          <p:nvPr/>
        </p:nvPicPr>
        <p:blipFill>
          <a:blip r:embed="rId2">
            <a:alphaModFix/>
          </a:blip>
          <a:stretch>
            <a:fillRect/>
          </a:stretch>
        </p:blipFill>
        <p:spPr>
          <a:xfrm>
            <a:off x="0" y="0"/>
            <a:ext cx="9144000" cy="514351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2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45025"/>
            <a:ext cx="7704000" cy="572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3500"/>
              <a:buFont typeface="Josefin Sans"/>
              <a:buNone/>
              <a:defRPr b="1" sz="35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3500"/>
              <a:buFont typeface="Josefin Sans"/>
              <a:buNone/>
              <a:defRPr b="1" sz="3500">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3500"/>
              <a:buFont typeface="Josefin Sans"/>
              <a:buNone/>
              <a:defRPr b="1" sz="3500">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3500"/>
              <a:buFont typeface="Josefin Sans"/>
              <a:buNone/>
              <a:defRPr b="1" sz="3500">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3500"/>
              <a:buFont typeface="Josefin Sans"/>
              <a:buNone/>
              <a:defRPr b="1" sz="3500">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3500"/>
              <a:buFont typeface="Josefin Sans"/>
              <a:buNone/>
              <a:defRPr b="1" sz="3500">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3500"/>
              <a:buFont typeface="Josefin Sans"/>
              <a:buNone/>
              <a:defRPr b="1" sz="3500">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3500"/>
              <a:buFont typeface="Josefin Sans"/>
              <a:buNone/>
              <a:defRPr b="1" sz="3500">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3500"/>
              <a:buFont typeface="Josefin Sans"/>
              <a:buNone/>
              <a:defRPr b="1" sz="3500">
                <a:solidFill>
                  <a:schemeClr val="dk1"/>
                </a:solidFill>
                <a:latin typeface="Josefin Sans"/>
                <a:ea typeface="Josefin Sans"/>
                <a:cs typeface="Josefin Sans"/>
                <a:sym typeface="Josefin Sans"/>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Glegoo"/>
              <a:buChar char="●"/>
              <a:defRPr>
                <a:solidFill>
                  <a:schemeClr val="dk1"/>
                </a:solidFill>
                <a:latin typeface="Glegoo"/>
                <a:ea typeface="Glegoo"/>
                <a:cs typeface="Glegoo"/>
                <a:sym typeface="Glegoo"/>
              </a:defRPr>
            </a:lvl1pPr>
            <a:lvl2pPr indent="-317500" lvl="1" marL="9144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2pPr>
            <a:lvl3pPr indent="-317500" lvl="2" marL="13716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3pPr>
            <a:lvl4pPr indent="-317500" lvl="3" marL="18288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4pPr>
            <a:lvl5pPr indent="-317500" lvl="4" marL="22860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5pPr>
            <a:lvl6pPr indent="-317500" lvl="5" marL="27432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6pPr>
            <a:lvl7pPr indent="-317500" lvl="6" marL="32004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7pPr>
            <a:lvl8pPr indent="-317500" lvl="7" marL="3657600">
              <a:lnSpc>
                <a:spcPct val="100000"/>
              </a:lnSpc>
              <a:spcBef>
                <a:spcPts val="1600"/>
              </a:spcBef>
              <a:spcAft>
                <a:spcPts val="0"/>
              </a:spcAft>
              <a:buClr>
                <a:schemeClr val="dk1"/>
              </a:buClr>
              <a:buSzPts val="1400"/>
              <a:buFont typeface="Glegoo"/>
              <a:buChar char="○"/>
              <a:defRPr>
                <a:solidFill>
                  <a:schemeClr val="dk1"/>
                </a:solidFill>
                <a:latin typeface="Glegoo"/>
                <a:ea typeface="Glegoo"/>
                <a:cs typeface="Glegoo"/>
                <a:sym typeface="Glegoo"/>
              </a:defRPr>
            </a:lvl8pPr>
            <a:lvl9pPr indent="-317500" lvl="8" marL="4114800">
              <a:lnSpc>
                <a:spcPct val="100000"/>
              </a:lnSpc>
              <a:spcBef>
                <a:spcPts val="1600"/>
              </a:spcBef>
              <a:spcAft>
                <a:spcPts val="1600"/>
              </a:spcAft>
              <a:buClr>
                <a:schemeClr val="dk1"/>
              </a:buClr>
              <a:buSzPts val="1400"/>
              <a:buFont typeface="Glegoo"/>
              <a:buChar char="■"/>
              <a:defRPr>
                <a:solidFill>
                  <a:schemeClr val="dk1"/>
                </a:solidFill>
                <a:latin typeface="Glegoo"/>
                <a:ea typeface="Glegoo"/>
                <a:cs typeface="Glegoo"/>
                <a:sym typeface="Glegoo"/>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4.png"/><Relationship Id="rId6"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21" name="Shape 1421"/>
        <p:cNvGrpSpPr/>
        <p:nvPr/>
      </p:nvGrpSpPr>
      <p:grpSpPr>
        <a:xfrm>
          <a:off x="0" y="0"/>
          <a:ext cx="0" cy="0"/>
          <a:chOff x="0" y="0"/>
          <a:chExt cx="0" cy="0"/>
        </a:xfrm>
      </p:grpSpPr>
      <p:sp>
        <p:nvSpPr>
          <p:cNvPr id="1422" name="Google Shape;1422;p27"/>
          <p:cNvSpPr txBox="1"/>
          <p:nvPr/>
        </p:nvSpPr>
        <p:spPr>
          <a:xfrm>
            <a:off x="1684625" y="1680450"/>
            <a:ext cx="5892900" cy="17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300">
                <a:solidFill>
                  <a:srgbClr val="FFFFFF"/>
                </a:solidFill>
                <a:latin typeface="Anton SC"/>
                <a:ea typeface="Anton SC"/>
                <a:cs typeface="Anton SC"/>
                <a:sym typeface="Anton SC"/>
              </a:rPr>
              <a:t>Terry Teas</a:t>
            </a:r>
            <a:endParaRPr sz="6300">
              <a:solidFill>
                <a:srgbClr val="FFFFFF"/>
              </a:solidFill>
              <a:latin typeface="Anton SC"/>
              <a:ea typeface="Anton SC"/>
              <a:cs typeface="Anton SC"/>
              <a:sym typeface="Anton SC"/>
            </a:endParaRPr>
          </a:p>
          <a:p>
            <a:pPr indent="0" lvl="0" marL="0" rtl="0" algn="ctr">
              <a:spcBef>
                <a:spcPts val="0"/>
              </a:spcBef>
              <a:spcAft>
                <a:spcPts val="0"/>
              </a:spcAft>
              <a:buNone/>
            </a:pPr>
            <a:r>
              <a:rPr lang="en" sz="1500">
                <a:solidFill>
                  <a:srgbClr val="FFFFFF"/>
                </a:solidFill>
                <a:latin typeface="Anton SC"/>
                <a:ea typeface="Anton SC"/>
                <a:cs typeface="Anton SC"/>
                <a:sym typeface="Anton SC"/>
              </a:rPr>
              <a:t>MIST 4610: Mary E, Derek Q, Regan T, Sydney J</a:t>
            </a:r>
            <a:endParaRPr sz="1500">
              <a:solidFill>
                <a:srgbClr val="FFFFFF"/>
              </a:solidFill>
              <a:latin typeface="Anton SC"/>
              <a:ea typeface="Anton SC"/>
              <a:cs typeface="Anton SC"/>
              <a:sym typeface="Anton S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84" name="Shape 1484"/>
        <p:cNvGrpSpPr/>
        <p:nvPr/>
      </p:nvGrpSpPr>
      <p:grpSpPr>
        <a:xfrm>
          <a:off x="0" y="0"/>
          <a:ext cx="0" cy="0"/>
          <a:chOff x="0" y="0"/>
          <a:chExt cx="0" cy="0"/>
        </a:xfrm>
      </p:grpSpPr>
      <p:sp>
        <p:nvSpPr>
          <p:cNvPr id="1485" name="Google Shape;1485;p36"/>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0" lvl="0" marL="2286000" rtl="0" algn="l">
              <a:spcBef>
                <a:spcPts val="0"/>
              </a:spcBef>
              <a:spcAft>
                <a:spcPts val="0"/>
              </a:spcAft>
              <a:buNone/>
            </a:pPr>
            <a:r>
              <a:rPr lang="en" sz="3200">
                <a:solidFill>
                  <a:schemeClr val="lt1"/>
                </a:solidFill>
                <a:latin typeface="Anton SC"/>
                <a:ea typeface="Anton SC"/>
                <a:cs typeface="Anton SC"/>
                <a:sym typeface="Anton SC"/>
              </a:rPr>
              <a:t>    Entity 6: Products</a:t>
            </a:r>
            <a:endParaRPr sz="3200">
              <a:solidFill>
                <a:schemeClr val="lt1"/>
              </a:solidFill>
              <a:latin typeface="Anton SC"/>
              <a:ea typeface="Anton SC"/>
              <a:cs typeface="Anton SC"/>
              <a:sym typeface="Anton SC"/>
            </a:endParaRPr>
          </a:p>
        </p:txBody>
      </p:sp>
      <p:pic>
        <p:nvPicPr>
          <p:cNvPr id="1486" name="Google Shape;1486;p36" title="Screenshot 2026-02-24 at 9.12.28 AM.png"/>
          <p:cNvPicPr preferRelativeResize="0"/>
          <p:nvPr/>
        </p:nvPicPr>
        <p:blipFill>
          <a:blip r:embed="rId3">
            <a:alphaModFix/>
          </a:blip>
          <a:stretch>
            <a:fillRect/>
          </a:stretch>
        </p:blipFill>
        <p:spPr>
          <a:xfrm>
            <a:off x="912563" y="1495013"/>
            <a:ext cx="2833875" cy="1993325"/>
          </a:xfrm>
          <a:prstGeom prst="rect">
            <a:avLst/>
          </a:prstGeom>
          <a:noFill/>
          <a:ln>
            <a:noFill/>
          </a:ln>
        </p:spPr>
      </p:pic>
      <p:sp>
        <p:nvSpPr>
          <p:cNvPr id="1487" name="Google Shape;1487;p36"/>
          <p:cNvSpPr txBox="1"/>
          <p:nvPr/>
        </p:nvSpPr>
        <p:spPr>
          <a:xfrm>
            <a:off x="3897675" y="949850"/>
            <a:ext cx="50634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Refers to products </a:t>
            </a:r>
            <a:r>
              <a:rPr lang="en" sz="1800" u="sng">
                <a:solidFill>
                  <a:schemeClr val="lt1"/>
                </a:solidFill>
                <a:latin typeface="Anton SC"/>
                <a:ea typeface="Anton SC"/>
                <a:cs typeface="Anton SC"/>
                <a:sym typeface="Anton SC"/>
              </a:rPr>
              <a:t>IN STORE </a:t>
            </a:r>
            <a:endParaRPr sz="1800" u="sng">
              <a:solidFill>
                <a:schemeClr val="lt1"/>
              </a:solidFill>
              <a:latin typeface="Anton SC"/>
              <a:ea typeface="Anton SC"/>
              <a:cs typeface="Anton SC"/>
              <a:sym typeface="Anton SC"/>
            </a:endParaRPr>
          </a:p>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M:m </a:t>
            </a:r>
            <a:r>
              <a:rPr lang="en" sz="1800">
                <a:solidFill>
                  <a:schemeClr val="lt1"/>
                </a:solidFill>
                <a:latin typeface="Anton SC"/>
                <a:ea typeface="Anton SC"/>
                <a:cs typeface="Anton SC"/>
                <a:sym typeface="Anton SC"/>
              </a:rPr>
              <a:t>Relationship</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Sales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Orders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Suppliers (supplier orders A.E)</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91" name="Shape 1491"/>
        <p:cNvGrpSpPr/>
        <p:nvPr/>
      </p:nvGrpSpPr>
      <p:grpSpPr>
        <a:xfrm>
          <a:off x="0" y="0"/>
          <a:ext cx="0" cy="0"/>
          <a:chOff x="0" y="0"/>
          <a:chExt cx="0" cy="0"/>
        </a:xfrm>
      </p:grpSpPr>
      <p:sp>
        <p:nvSpPr>
          <p:cNvPr id="1492" name="Google Shape;1492;p37"/>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0" lvl="0" marL="2286000" rtl="0" algn="l">
              <a:spcBef>
                <a:spcPts val="0"/>
              </a:spcBef>
              <a:spcAft>
                <a:spcPts val="0"/>
              </a:spcAft>
              <a:buNone/>
            </a:pPr>
            <a:r>
              <a:rPr lang="en" sz="3200">
                <a:solidFill>
                  <a:schemeClr val="lt1"/>
                </a:solidFill>
                <a:latin typeface="Anton SC"/>
                <a:ea typeface="Anton SC"/>
                <a:cs typeface="Anton SC"/>
                <a:sym typeface="Anton SC"/>
              </a:rPr>
              <a:t>    Entity 7: Location</a:t>
            </a:r>
            <a:endParaRPr sz="3200">
              <a:solidFill>
                <a:schemeClr val="lt1"/>
              </a:solidFill>
              <a:latin typeface="Anton SC"/>
              <a:ea typeface="Anton SC"/>
              <a:cs typeface="Anton SC"/>
              <a:sym typeface="Anton SC"/>
            </a:endParaRPr>
          </a:p>
        </p:txBody>
      </p:sp>
      <p:pic>
        <p:nvPicPr>
          <p:cNvPr id="1493" name="Google Shape;1493;p37" title="Screenshot 2026-02-24 at 9.12.40 AM.png"/>
          <p:cNvPicPr preferRelativeResize="0"/>
          <p:nvPr/>
        </p:nvPicPr>
        <p:blipFill>
          <a:blip r:embed="rId3">
            <a:alphaModFix/>
          </a:blip>
          <a:stretch>
            <a:fillRect/>
          </a:stretch>
        </p:blipFill>
        <p:spPr>
          <a:xfrm>
            <a:off x="4745800" y="1166400"/>
            <a:ext cx="3300900" cy="2810675"/>
          </a:xfrm>
          <a:prstGeom prst="rect">
            <a:avLst/>
          </a:prstGeom>
          <a:noFill/>
          <a:ln>
            <a:noFill/>
          </a:ln>
        </p:spPr>
      </p:pic>
      <p:sp>
        <p:nvSpPr>
          <p:cNvPr id="1494" name="Google Shape;1494;p37"/>
          <p:cNvSpPr txBox="1"/>
          <p:nvPr/>
        </p:nvSpPr>
        <p:spPr>
          <a:xfrm>
            <a:off x="385325" y="958700"/>
            <a:ext cx="50634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1:m relationships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Employees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Supply orders</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98" name="Shape 1498"/>
        <p:cNvGrpSpPr/>
        <p:nvPr/>
      </p:nvGrpSpPr>
      <p:grpSpPr>
        <a:xfrm>
          <a:off x="0" y="0"/>
          <a:ext cx="0" cy="0"/>
          <a:chOff x="0" y="0"/>
          <a:chExt cx="0" cy="0"/>
        </a:xfrm>
      </p:grpSpPr>
      <p:sp>
        <p:nvSpPr>
          <p:cNvPr id="1499" name="Google Shape;1499;p38"/>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0" lvl="0" marL="2286000" rtl="0" algn="l">
              <a:spcBef>
                <a:spcPts val="0"/>
              </a:spcBef>
              <a:spcAft>
                <a:spcPts val="0"/>
              </a:spcAft>
              <a:buNone/>
            </a:pPr>
            <a:r>
              <a:rPr lang="en" sz="3200">
                <a:solidFill>
                  <a:schemeClr val="lt1"/>
                </a:solidFill>
                <a:latin typeface="Anton SC"/>
                <a:ea typeface="Anton SC"/>
                <a:cs typeface="Anton SC"/>
                <a:sym typeface="Anton SC"/>
              </a:rPr>
              <a:t>     Entity 8: Orders</a:t>
            </a:r>
            <a:endParaRPr sz="3200">
              <a:solidFill>
                <a:schemeClr val="lt1"/>
              </a:solidFill>
              <a:latin typeface="Anton SC"/>
              <a:ea typeface="Anton SC"/>
              <a:cs typeface="Anton SC"/>
              <a:sym typeface="Anton SC"/>
            </a:endParaRPr>
          </a:p>
        </p:txBody>
      </p:sp>
      <p:pic>
        <p:nvPicPr>
          <p:cNvPr id="1500" name="Google Shape;1500;p38" title="Screenshot 2026-02-24 at 9.12.57 AM.png"/>
          <p:cNvPicPr preferRelativeResize="0"/>
          <p:nvPr/>
        </p:nvPicPr>
        <p:blipFill>
          <a:blip r:embed="rId3">
            <a:alphaModFix/>
          </a:blip>
          <a:stretch>
            <a:fillRect/>
          </a:stretch>
        </p:blipFill>
        <p:spPr>
          <a:xfrm>
            <a:off x="815913" y="1174125"/>
            <a:ext cx="2493225" cy="2181550"/>
          </a:xfrm>
          <a:prstGeom prst="rect">
            <a:avLst/>
          </a:prstGeom>
          <a:noFill/>
          <a:ln>
            <a:noFill/>
          </a:ln>
        </p:spPr>
      </p:pic>
      <p:sp>
        <p:nvSpPr>
          <p:cNvPr id="1501" name="Google Shape;1501;p38"/>
          <p:cNvSpPr txBox="1"/>
          <p:nvPr/>
        </p:nvSpPr>
        <p:spPr>
          <a:xfrm>
            <a:off x="3897675" y="949850"/>
            <a:ext cx="50634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m:m</a:t>
            </a:r>
            <a:r>
              <a:rPr lang="en" sz="1800">
                <a:solidFill>
                  <a:schemeClr val="lt1"/>
                </a:solidFill>
                <a:latin typeface="Anton SC"/>
                <a:ea typeface="Anton SC"/>
                <a:cs typeface="Anton SC"/>
                <a:sym typeface="Anton SC"/>
              </a:rPr>
              <a:t> Relationship</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Products</a:t>
            </a:r>
            <a:endParaRPr sz="1800">
              <a:solidFill>
                <a:schemeClr val="lt1"/>
              </a:solidFill>
              <a:latin typeface="Anton SC"/>
              <a:ea typeface="Anton SC"/>
              <a:cs typeface="Anton SC"/>
              <a:sym typeface="Anton SC"/>
            </a:endParaRPr>
          </a:p>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1:m relationship</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Customers</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505" name="Shape 1505"/>
        <p:cNvGrpSpPr/>
        <p:nvPr/>
      </p:nvGrpSpPr>
      <p:grpSpPr>
        <a:xfrm>
          <a:off x="0" y="0"/>
          <a:ext cx="0" cy="0"/>
          <a:chOff x="0" y="0"/>
          <a:chExt cx="0" cy="0"/>
        </a:xfrm>
      </p:grpSpPr>
      <p:sp>
        <p:nvSpPr>
          <p:cNvPr id="1506" name="Google Shape;1506;p39"/>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0" lvl="0" marL="2286000" rtl="0" algn="l">
              <a:spcBef>
                <a:spcPts val="0"/>
              </a:spcBef>
              <a:spcAft>
                <a:spcPts val="0"/>
              </a:spcAft>
              <a:buNone/>
            </a:pPr>
            <a:r>
              <a:rPr lang="en" sz="3200">
                <a:solidFill>
                  <a:schemeClr val="lt1"/>
                </a:solidFill>
                <a:latin typeface="Anton SC"/>
                <a:ea typeface="Anton SC"/>
                <a:cs typeface="Anton SC"/>
                <a:sym typeface="Anton SC"/>
              </a:rPr>
              <a:t> Entity 9: Order Details</a:t>
            </a:r>
            <a:endParaRPr sz="3200">
              <a:solidFill>
                <a:schemeClr val="lt1"/>
              </a:solidFill>
              <a:latin typeface="Anton SC"/>
              <a:ea typeface="Anton SC"/>
              <a:cs typeface="Anton SC"/>
              <a:sym typeface="Anton SC"/>
            </a:endParaRPr>
          </a:p>
        </p:txBody>
      </p:sp>
      <p:pic>
        <p:nvPicPr>
          <p:cNvPr id="1507" name="Google Shape;1507;p39" title="Screenshot 2026-02-24 at 9.13.17 AM.png"/>
          <p:cNvPicPr preferRelativeResize="0"/>
          <p:nvPr/>
        </p:nvPicPr>
        <p:blipFill>
          <a:blip r:embed="rId3">
            <a:alphaModFix/>
          </a:blip>
          <a:stretch>
            <a:fillRect/>
          </a:stretch>
        </p:blipFill>
        <p:spPr>
          <a:xfrm>
            <a:off x="5104350" y="1303525"/>
            <a:ext cx="2637200" cy="2340700"/>
          </a:xfrm>
          <a:prstGeom prst="rect">
            <a:avLst/>
          </a:prstGeom>
          <a:noFill/>
          <a:ln>
            <a:noFill/>
          </a:ln>
        </p:spPr>
      </p:pic>
      <p:sp>
        <p:nvSpPr>
          <p:cNvPr id="1508" name="Google Shape;1508;p39"/>
          <p:cNvSpPr txBox="1"/>
          <p:nvPr/>
        </p:nvSpPr>
        <p:spPr>
          <a:xfrm>
            <a:off x="525050" y="1252400"/>
            <a:ext cx="4307100" cy="4051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Associative entity connecting orders and products</a:t>
            </a:r>
            <a:endParaRPr sz="1800">
              <a:solidFill>
                <a:schemeClr val="lt1"/>
              </a:solidFill>
              <a:latin typeface="Anton SC"/>
              <a:ea typeface="Anton SC"/>
              <a:cs typeface="Anton SC"/>
              <a:sym typeface="Anton SC"/>
            </a:endParaRPr>
          </a:p>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Weak connection: without orders being placed, no need for this entity</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512" name="Shape 1512"/>
        <p:cNvGrpSpPr/>
        <p:nvPr/>
      </p:nvGrpSpPr>
      <p:grpSpPr>
        <a:xfrm>
          <a:off x="0" y="0"/>
          <a:ext cx="0" cy="0"/>
          <a:chOff x="0" y="0"/>
          <a:chExt cx="0" cy="0"/>
        </a:xfrm>
      </p:grpSpPr>
      <p:sp>
        <p:nvSpPr>
          <p:cNvPr id="1513" name="Google Shape;1513;p40"/>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457200" lvl="0" marL="1828800" rtl="0" algn="l">
              <a:spcBef>
                <a:spcPts val="0"/>
              </a:spcBef>
              <a:spcAft>
                <a:spcPts val="0"/>
              </a:spcAft>
              <a:buNone/>
            </a:pPr>
            <a:r>
              <a:rPr lang="en" sz="3200">
                <a:solidFill>
                  <a:schemeClr val="lt1"/>
                </a:solidFill>
                <a:latin typeface="Anton SC"/>
                <a:ea typeface="Anton SC"/>
                <a:cs typeface="Anton SC"/>
                <a:sym typeface="Anton SC"/>
              </a:rPr>
              <a:t>  Entity 10: Suppliers</a:t>
            </a:r>
            <a:endParaRPr sz="3200">
              <a:solidFill>
                <a:schemeClr val="lt1"/>
              </a:solidFill>
              <a:latin typeface="Anton SC"/>
              <a:ea typeface="Anton SC"/>
              <a:cs typeface="Anton SC"/>
              <a:sym typeface="Anton SC"/>
            </a:endParaRPr>
          </a:p>
        </p:txBody>
      </p:sp>
      <p:pic>
        <p:nvPicPr>
          <p:cNvPr id="1514" name="Google Shape;1514;p40" title="Screenshot 2026-02-24 at 9.13.26 AM.png"/>
          <p:cNvPicPr preferRelativeResize="0"/>
          <p:nvPr/>
        </p:nvPicPr>
        <p:blipFill>
          <a:blip r:embed="rId3">
            <a:alphaModFix/>
          </a:blip>
          <a:stretch>
            <a:fillRect/>
          </a:stretch>
        </p:blipFill>
        <p:spPr>
          <a:xfrm>
            <a:off x="743525" y="1125000"/>
            <a:ext cx="2531248" cy="1613050"/>
          </a:xfrm>
          <a:prstGeom prst="rect">
            <a:avLst/>
          </a:prstGeom>
          <a:noFill/>
          <a:ln>
            <a:noFill/>
          </a:ln>
        </p:spPr>
      </p:pic>
      <p:sp>
        <p:nvSpPr>
          <p:cNvPr id="1515" name="Google Shape;1515;p40"/>
          <p:cNvSpPr txBox="1"/>
          <p:nvPr/>
        </p:nvSpPr>
        <p:spPr>
          <a:xfrm>
            <a:off x="3897675" y="949850"/>
            <a:ext cx="50634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1:m relationship</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Supplier orders</a:t>
            </a:r>
            <a:endParaRPr sz="1800">
              <a:solidFill>
                <a:schemeClr val="lt1"/>
              </a:solidFill>
              <a:latin typeface="Anton SC"/>
              <a:ea typeface="Anton SC"/>
              <a:cs typeface="Anton SC"/>
              <a:sym typeface="Anton SC"/>
            </a:endParaRPr>
          </a:p>
          <a:p>
            <a:pPr indent="-342900" lvl="2" marL="13716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Cups may come from one suppliers, teas may come from another</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519" name="Shape 1519"/>
        <p:cNvGrpSpPr/>
        <p:nvPr/>
      </p:nvGrpSpPr>
      <p:grpSpPr>
        <a:xfrm>
          <a:off x="0" y="0"/>
          <a:ext cx="0" cy="0"/>
          <a:chOff x="0" y="0"/>
          <a:chExt cx="0" cy="0"/>
        </a:xfrm>
      </p:grpSpPr>
      <p:sp>
        <p:nvSpPr>
          <p:cNvPr id="1520" name="Google Shape;1520;p41"/>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0" lvl="0" marL="1828800" rtl="0" algn="l">
              <a:spcBef>
                <a:spcPts val="0"/>
              </a:spcBef>
              <a:spcAft>
                <a:spcPts val="0"/>
              </a:spcAft>
              <a:buNone/>
            </a:pPr>
            <a:r>
              <a:rPr lang="en" sz="3200">
                <a:solidFill>
                  <a:schemeClr val="lt1"/>
                </a:solidFill>
                <a:latin typeface="Anton SC"/>
                <a:ea typeface="Anton SC"/>
                <a:cs typeface="Anton SC"/>
                <a:sym typeface="Anton SC"/>
              </a:rPr>
              <a:t>   </a:t>
            </a:r>
            <a:r>
              <a:rPr lang="en" sz="3200">
                <a:solidFill>
                  <a:schemeClr val="lt1"/>
                </a:solidFill>
                <a:latin typeface="Anton SC"/>
                <a:ea typeface="Anton SC"/>
                <a:cs typeface="Anton SC"/>
                <a:sym typeface="Anton SC"/>
              </a:rPr>
              <a:t>Areas for Improvement</a:t>
            </a:r>
            <a:endParaRPr sz="3200">
              <a:solidFill>
                <a:schemeClr val="lt1"/>
              </a:solidFill>
              <a:latin typeface="Anton SC"/>
              <a:ea typeface="Anton SC"/>
              <a:cs typeface="Anton SC"/>
              <a:sym typeface="Anton SC"/>
            </a:endParaRPr>
          </a:p>
        </p:txBody>
      </p:sp>
      <p:sp>
        <p:nvSpPr>
          <p:cNvPr id="1521" name="Google Shape;1521;p41"/>
          <p:cNvSpPr txBox="1"/>
          <p:nvPr/>
        </p:nvSpPr>
        <p:spPr>
          <a:xfrm>
            <a:off x="774200" y="851950"/>
            <a:ext cx="50634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Dotted vs. straight line</a:t>
            </a:r>
            <a:endParaRPr sz="1800">
              <a:solidFill>
                <a:schemeClr val="lt1"/>
              </a:solidFill>
              <a:latin typeface="Anton SC"/>
              <a:ea typeface="Anton SC"/>
              <a:cs typeface="Anton SC"/>
              <a:sym typeface="Anton SC"/>
            </a:endParaRPr>
          </a:p>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Differentiating our 1:m and m:m relationships correctly</a:t>
            </a:r>
            <a:endParaRPr sz="1800">
              <a:solidFill>
                <a:schemeClr val="lt1"/>
              </a:solidFill>
              <a:latin typeface="Anton SC"/>
              <a:ea typeface="Anton SC"/>
              <a:cs typeface="Anton SC"/>
              <a:sym typeface="Anton SC"/>
            </a:endParaRPr>
          </a:p>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Diversifying relationships</a:t>
            </a:r>
            <a:endParaRPr sz="1800">
              <a:solidFill>
                <a:schemeClr val="lt1"/>
              </a:solidFill>
              <a:latin typeface="Anton SC"/>
              <a:ea typeface="Anton SC"/>
              <a:cs typeface="Anton SC"/>
              <a:sym typeface="Anton SC"/>
            </a:endParaRPr>
          </a:p>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Making tables more complex</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525" name="Shape 1525"/>
        <p:cNvGrpSpPr/>
        <p:nvPr/>
      </p:nvGrpSpPr>
      <p:grpSpPr>
        <a:xfrm>
          <a:off x="0" y="0"/>
          <a:ext cx="0" cy="0"/>
          <a:chOff x="0" y="0"/>
          <a:chExt cx="0" cy="0"/>
        </a:xfrm>
      </p:grpSpPr>
      <p:sp>
        <p:nvSpPr>
          <p:cNvPr id="1526" name="Google Shape;1526;p42"/>
          <p:cNvSpPr txBox="1"/>
          <p:nvPr/>
        </p:nvSpPr>
        <p:spPr>
          <a:xfrm>
            <a:off x="1625550" y="1704900"/>
            <a:ext cx="5892900" cy="173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300">
                <a:solidFill>
                  <a:srgbClr val="FFFFFF"/>
                </a:solidFill>
                <a:latin typeface="Anton SC"/>
                <a:ea typeface="Anton SC"/>
                <a:cs typeface="Anton SC"/>
                <a:sym typeface="Anton SC"/>
              </a:rPr>
              <a:t>THANK YOU</a:t>
            </a:r>
            <a:endParaRPr sz="1500">
              <a:solidFill>
                <a:srgbClr val="FFFFFF"/>
              </a:solidFill>
              <a:latin typeface="Anton SC"/>
              <a:ea typeface="Anton SC"/>
              <a:cs typeface="Anton SC"/>
              <a:sym typeface="Anton S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26" name="Shape 1426"/>
        <p:cNvGrpSpPr/>
        <p:nvPr/>
      </p:nvGrpSpPr>
      <p:grpSpPr>
        <a:xfrm>
          <a:off x="0" y="0"/>
          <a:ext cx="0" cy="0"/>
          <a:chOff x="0" y="0"/>
          <a:chExt cx="0" cy="0"/>
        </a:xfrm>
      </p:grpSpPr>
      <p:sp>
        <p:nvSpPr>
          <p:cNvPr id="1427" name="Google Shape;1427;p28"/>
          <p:cNvSpPr txBox="1"/>
          <p:nvPr/>
        </p:nvSpPr>
        <p:spPr>
          <a:xfrm>
            <a:off x="905950" y="444700"/>
            <a:ext cx="7025400" cy="18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Anton SC"/>
                <a:ea typeface="Anton SC"/>
                <a:cs typeface="Anton SC"/>
                <a:sym typeface="Anton SC"/>
              </a:rPr>
              <a:t>What is a nutrition tea?</a:t>
            </a:r>
            <a:endParaRPr sz="6000">
              <a:solidFill>
                <a:schemeClr val="lt1"/>
              </a:solidFill>
              <a:latin typeface="Anton SC"/>
              <a:ea typeface="Anton SC"/>
              <a:cs typeface="Anton SC"/>
              <a:sym typeface="Anton SC"/>
            </a:endParaRPr>
          </a:p>
          <a:p>
            <a:pPr indent="0" lvl="0" marL="0" rtl="0" algn="ctr">
              <a:spcBef>
                <a:spcPts val="0"/>
              </a:spcBef>
              <a:spcAft>
                <a:spcPts val="0"/>
              </a:spcAft>
              <a:buNone/>
            </a:pPr>
            <a:r>
              <a:t/>
            </a:r>
            <a:endParaRPr sz="2000">
              <a:solidFill>
                <a:schemeClr val="lt1"/>
              </a:solidFill>
              <a:latin typeface="Anton SC"/>
              <a:ea typeface="Anton SC"/>
              <a:cs typeface="Anton SC"/>
              <a:sym typeface="Anton SC"/>
            </a:endParaRPr>
          </a:p>
        </p:txBody>
      </p:sp>
      <p:pic>
        <p:nvPicPr>
          <p:cNvPr id="1428" name="Google Shape;1428;p28" title="Screenshot 2026-02-24 at 8.38.24 AM.png"/>
          <p:cNvPicPr preferRelativeResize="0"/>
          <p:nvPr/>
        </p:nvPicPr>
        <p:blipFill>
          <a:blip r:embed="rId3">
            <a:alphaModFix/>
          </a:blip>
          <a:stretch>
            <a:fillRect/>
          </a:stretch>
        </p:blipFill>
        <p:spPr>
          <a:xfrm>
            <a:off x="7596800" y="-300"/>
            <a:ext cx="1547200" cy="1555050"/>
          </a:xfrm>
          <a:prstGeom prst="rect">
            <a:avLst/>
          </a:prstGeom>
          <a:noFill/>
          <a:ln>
            <a:noFill/>
          </a:ln>
        </p:spPr>
      </p:pic>
      <p:pic>
        <p:nvPicPr>
          <p:cNvPr id="1429" name="Google Shape;1429;p28" title="Screenshot 2026-02-24 at 8.38.48 AM.png"/>
          <p:cNvPicPr preferRelativeResize="0"/>
          <p:nvPr/>
        </p:nvPicPr>
        <p:blipFill>
          <a:blip r:embed="rId4">
            <a:alphaModFix/>
          </a:blip>
          <a:stretch>
            <a:fillRect/>
          </a:stretch>
        </p:blipFill>
        <p:spPr>
          <a:xfrm>
            <a:off x="0" y="0"/>
            <a:ext cx="1370600" cy="1377025"/>
          </a:xfrm>
          <a:prstGeom prst="rect">
            <a:avLst/>
          </a:prstGeom>
          <a:noFill/>
          <a:ln>
            <a:noFill/>
          </a:ln>
        </p:spPr>
      </p:pic>
      <p:pic>
        <p:nvPicPr>
          <p:cNvPr id="1430" name="Google Shape;1430;p28" title="Screenshot 2026-02-24 at 8.41.50 AM.png"/>
          <p:cNvPicPr preferRelativeResize="0"/>
          <p:nvPr/>
        </p:nvPicPr>
        <p:blipFill>
          <a:blip r:embed="rId5">
            <a:alphaModFix/>
          </a:blip>
          <a:stretch>
            <a:fillRect/>
          </a:stretch>
        </p:blipFill>
        <p:spPr>
          <a:xfrm>
            <a:off x="7522825" y="3401125"/>
            <a:ext cx="1621175" cy="1742375"/>
          </a:xfrm>
          <a:prstGeom prst="rect">
            <a:avLst/>
          </a:prstGeom>
          <a:noFill/>
          <a:ln>
            <a:noFill/>
          </a:ln>
        </p:spPr>
      </p:pic>
      <p:pic>
        <p:nvPicPr>
          <p:cNvPr id="1431" name="Google Shape;1431;p28" title="Screenshot 2026-02-24 at 8.43.51 AM.png"/>
          <p:cNvPicPr preferRelativeResize="0"/>
          <p:nvPr/>
        </p:nvPicPr>
        <p:blipFill>
          <a:blip r:embed="rId6">
            <a:alphaModFix/>
          </a:blip>
          <a:stretch>
            <a:fillRect/>
          </a:stretch>
        </p:blipFill>
        <p:spPr>
          <a:xfrm>
            <a:off x="0" y="3261151"/>
            <a:ext cx="1500900" cy="1882349"/>
          </a:xfrm>
          <a:prstGeom prst="rect">
            <a:avLst/>
          </a:prstGeom>
          <a:noFill/>
          <a:ln>
            <a:noFill/>
          </a:ln>
        </p:spPr>
      </p:pic>
      <p:sp>
        <p:nvSpPr>
          <p:cNvPr id="1432" name="Google Shape;1432;p28"/>
          <p:cNvSpPr txBox="1"/>
          <p:nvPr/>
        </p:nvSpPr>
        <p:spPr>
          <a:xfrm>
            <a:off x="7674150" y="2166100"/>
            <a:ext cx="15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1"/>
              </a:solidFill>
              <a:latin typeface="Glegoo"/>
              <a:ea typeface="Glegoo"/>
              <a:cs typeface="Glegoo"/>
              <a:sym typeface="Glegoo"/>
            </a:endParaRPr>
          </a:p>
        </p:txBody>
      </p:sp>
      <p:sp>
        <p:nvSpPr>
          <p:cNvPr id="1433" name="Google Shape;1433;p28"/>
          <p:cNvSpPr txBox="1"/>
          <p:nvPr/>
        </p:nvSpPr>
        <p:spPr>
          <a:xfrm>
            <a:off x="1746025" y="2166100"/>
            <a:ext cx="5401500" cy="286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Anton SC"/>
                <a:ea typeface="Anton SC"/>
                <a:cs typeface="Anton SC"/>
                <a:sym typeface="Anton SC"/>
              </a:rPr>
              <a:t>A nutrition tea is a sweet, flavored energy drink that's marketed as healthy and low calorie. Most Tea shops get their ingredients from the supplier Herbalife. Ingredients include water, tea concentrate, energy, sugar-free syrups, fruit powders, protein, aloe, collagen, vitamins, and electrolytes. Teas come in many forms such as loaded teas, beauty teas, speciality teas, kitchen sinks, and shakes. We have decided to take this concept and start a nutrition tea shop in terry where people can purchase our teas as a substitute to coffee, pre-workout, and appetite suppression.</a:t>
            </a:r>
            <a:endParaRPr sz="1600">
              <a:solidFill>
                <a:schemeClr val="lt1"/>
              </a:solidFill>
              <a:latin typeface="Anton SC"/>
              <a:ea typeface="Anton SC"/>
              <a:cs typeface="Anton SC"/>
              <a:sym typeface="Anton SC"/>
            </a:endParaRPr>
          </a:p>
          <a:p>
            <a:pPr indent="0" lvl="0" marL="0" rtl="0" algn="l">
              <a:spcBef>
                <a:spcPts val="0"/>
              </a:spcBef>
              <a:spcAft>
                <a:spcPts val="0"/>
              </a:spcAft>
              <a:buNone/>
            </a:pPr>
            <a:r>
              <a:t/>
            </a:r>
            <a:endParaRPr>
              <a:solidFill>
                <a:schemeClr val="dk1"/>
              </a:solidFill>
              <a:latin typeface="Glegoo"/>
              <a:ea typeface="Glegoo"/>
              <a:cs typeface="Glegoo"/>
              <a:sym typeface="Glego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37" name="Shape 1437"/>
        <p:cNvGrpSpPr/>
        <p:nvPr/>
      </p:nvGrpSpPr>
      <p:grpSpPr>
        <a:xfrm>
          <a:off x="0" y="0"/>
          <a:ext cx="0" cy="0"/>
          <a:chOff x="0" y="0"/>
          <a:chExt cx="0" cy="0"/>
        </a:xfrm>
      </p:grpSpPr>
      <p:sp>
        <p:nvSpPr>
          <p:cNvPr id="1438" name="Google Shape;1438;p29"/>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 sz="3200">
                <a:solidFill>
                  <a:schemeClr val="lt1"/>
                </a:solidFill>
                <a:latin typeface="Anton SC"/>
                <a:ea typeface="Anton SC"/>
                <a:cs typeface="Anton SC"/>
                <a:sym typeface="Anton SC"/>
              </a:rPr>
              <a:t>Overarching Business Plan</a:t>
            </a:r>
            <a:endParaRPr sz="3500">
              <a:solidFill>
                <a:schemeClr val="lt1"/>
              </a:solidFill>
              <a:latin typeface="Anton SC"/>
              <a:ea typeface="Anton SC"/>
              <a:cs typeface="Anton SC"/>
              <a:sym typeface="Anton SC"/>
            </a:endParaRPr>
          </a:p>
        </p:txBody>
      </p:sp>
      <p:sp>
        <p:nvSpPr>
          <p:cNvPr id="1439" name="Google Shape;1439;p29"/>
          <p:cNvSpPr txBox="1"/>
          <p:nvPr/>
        </p:nvSpPr>
        <p:spPr>
          <a:xfrm>
            <a:off x="358425" y="949850"/>
            <a:ext cx="8602500" cy="3960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Divided the </a:t>
            </a:r>
            <a:r>
              <a:rPr lang="en" sz="1800">
                <a:solidFill>
                  <a:schemeClr val="lt1"/>
                </a:solidFill>
                <a:latin typeface="Anton SC"/>
                <a:ea typeface="Anton SC"/>
                <a:cs typeface="Anton SC"/>
                <a:sym typeface="Anton SC"/>
              </a:rPr>
              <a:t>mechanics</a:t>
            </a:r>
            <a:r>
              <a:rPr lang="en" sz="1800">
                <a:solidFill>
                  <a:schemeClr val="lt1"/>
                </a:solidFill>
                <a:latin typeface="Anton SC"/>
                <a:ea typeface="Anton SC"/>
                <a:cs typeface="Anton SC"/>
                <a:sym typeface="Anton SC"/>
              </a:rPr>
              <a:t> of a loaded teas franchise into a rough 11 entities </a:t>
            </a:r>
            <a:endParaRPr sz="1800">
              <a:solidFill>
                <a:schemeClr val="lt1"/>
              </a:solidFill>
              <a:latin typeface="Anton SC"/>
              <a:ea typeface="Anton SC"/>
              <a:cs typeface="Anton SC"/>
              <a:sym typeface="Anton SC"/>
            </a:endParaRPr>
          </a:p>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Some of our company specifics: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Multiple store locations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Customers can order from our store, but we orders inventory from the home base of the corporation</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We want our customers to be able to </a:t>
            </a:r>
            <a:r>
              <a:rPr lang="en" sz="1800">
                <a:solidFill>
                  <a:schemeClr val="lt1"/>
                </a:solidFill>
                <a:latin typeface="Anton SC"/>
                <a:ea typeface="Anton SC"/>
                <a:cs typeface="Anton SC"/>
                <a:sym typeface="Anton SC"/>
              </a:rPr>
              <a:t>receive</a:t>
            </a:r>
            <a:r>
              <a:rPr lang="en" sz="1800">
                <a:solidFill>
                  <a:schemeClr val="lt1"/>
                </a:solidFill>
                <a:latin typeface="Anton SC"/>
                <a:ea typeface="Anton SC"/>
                <a:cs typeface="Anton SC"/>
                <a:sym typeface="Anton SC"/>
              </a:rPr>
              <a:t> select discounts (birthday, student, military, etc.)</a:t>
            </a:r>
            <a:endParaRPr sz="1800">
              <a:solidFill>
                <a:schemeClr val="lt1"/>
              </a:solidFill>
              <a:latin typeface="Anton SC"/>
              <a:ea typeface="Anton SC"/>
              <a:cs typeface="Anton SC"/>
              <a:sym typeface="Anton SC"/>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43" name="Shape 1443"/>
        <p:cNvGrpSpPr/>
        <p:nvPr/>
      </p:nvGrpSpPr>
      <p:grpSpPr>
        <a:xfrm>
          <a:off x="0" y="0"/>
          <a:ext cx="0" cy="0"/>
          <a:chOff x="0" y="0"/>
          <a:chExt cx="0" cy="0"/>
        </a:xfrm>
      </p:grpSpPr>
      <p:sp>
        <p:nvSpPr>
          <p:cNvPr id="1444" name="Google Shape;1444;p30"/>
          <p:cNvSpPr txBox="1"/>
          <p:nvPr/>
        </p:nvSpPr>
        <p:spPr>
          <a:xfrm>
            <a:off x="1135500" y="197125"/>
            <a:ext cx="6873000" cy="6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500">
                <a:solidFill>
                  <a:schemeClr val="lt1"/>
                </a:solidFill>
                <a:latin typeface="Anton SC"/>
                <a:ea typeface="Anton SC"/>
                <a:cs typeface="Anton SC"/>
                <a:sym typeface="Anton SC"/>
              </a:rPr>
              <a:t>           Draft Data Model</a:t>
            </a:r>
            <a:endParaRPr sz="4500">
              <a:solidFill>
                <a:schemeClr val="lt1"/>
              </a:solidFill>
              <a:latin typeface="Anton SC"/>
              <a:ea typeface="Anton SC"/>
              <a:cs typeface="Anton SC"/>
              <a:sym typeface="Anton SC"/>
            </a:endParaRPr>
          </a:p>
        </p:txBody>
      </p:sp>
      <p:pic>
        <p:nvPicPr>
          <p:cNvPr id="1445" name="Google Shape;1445;p30" title="Screenshot 2026-02-25 at 1.50.45 PM.png"/>
          <p:cNvPicPr preferRelativeResize="0"/>
          <p:nvPr/>
        </p:nvPicPr>
        <p:blipFill>
          <a:blip r:embed="rId3">
            <a:alphaModFix/>
          </a:blip>
          <a:stretch>
            <a:fillRect/>
          </a:stretch>
        </p:blipFill>
        <p:spPr>
          <a:xfrm>
            <a:off x="730825" y="949925"/>
            <a:ext cx="7940480" cy="4032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49" name="Shape 1449"/>
        <p:cNvGrpSpPr/>
        <p:nvPr/>
      </p:nvGrpSpPr>
      <p:grpSpPr>
        <a:xfrm>
          <a:off x="0" y="0"/>
          <a:ext cx="0" cy="0"/>
          <a:chOff x="0" y="0"/>
          <a:chExt cx="0" cy="0"/>
        </a:xfrm>
      </p:grpSpPr>
      <p:sp>
        <p:nvSpPr>
          <p:cNvPr id="1450" name="Google Shape;1450;p31"/>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0" lvl="0" marL="2286000" rtl="0" algn="l">
              <a:spcBef>
                <a:spcPts val="0"/>
              </a:spcBef>
              <a:spcAft>
                <a:spcPts val="0"/>
              </a:spcAft>
              <a:buNone/>
            </a:pPr>
            <a:r>
              <a:rPr lang="en" sz="3200">
                <a:solidFill>
                  <a:schemeClr val="lt1"/>
                </a:solidFill>
                <a:latin typeface="Anton SC"/>
                <a:ea typeface="Anton SC"/>
                <a:cs typeface="Anton SC"/>
                <a:sym typeface="Anton SC"/>
              </a:rPr>
              <a:t>  Entity 1: Customer</a:t>
            </a:r>
            <a:endParaRPr sz="3200">
              <a:solidFill>
                <a:schemeClr val="lt1"/>
              </a:solidFill>
              <a:latin typeface="Anton SC"/>
              <a:ea typeface="Anton SC"/>
              <a:cs typeface="Anton SC"/>
              <a:sym typeface="Anton SC"/>
            </a:endParaRPr>
          </a:p>
        </p:txBody>
      </p:sp>
      <p:pic>
        <p:nvPicPr>
          <p:cNvPr id="1451" name="Google Shape;1451;p31" title="Screenshot 2026-02-24 at 9.10.11 AM.png"/>
          <p:cNvPicPr preferRelativeResize="0"/>
          <p:nvPr/>
        </p:nvPicPr>
        <p:blipFill>
          <a:blip r:embed="rId3">
            <a:alphaModFix/>
          </a:blip>
          <a:stretch>
            <a:fillRect/>
          </a:stretch>
        </p:blipFill>
        <p:spPr>
          <a:xfrm>
            <a:off x="670513" y="1072000"/>
            <a:ext cx="2855275" cy="2999475"/>
          </a:xfrm>
          <a:prstGeom prst="rect">
            <a:avLst/>
          </a:prstGeom>
          <a:noFill/>
          <a:ln>
            <a:noFill/>
          </a:ln>
        </p:spPr>
      </p:pic>
      <p:sp>
        <p:nvSpPr>
          <p:cNvPr id="1452" name="Google Shape;1452;p31"/>
          <p:cNvSpPr txBox="1"/>
          <p:nvPr/>
        </p:nvSpPr>
        <p:spPr>
          <a:xfrm>
            <a:off x="3897675" y="949850"/>
            <a:ext cx="50634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1:m Relationships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Sales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Customers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Orders</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56" name="Shape 1456"/>
        <p:cNvGrpSpPr/>
        <p:nvPr/>
      </p:nvGrpSpPr>
      <p:grpSpPr>
        <a:xfrm>
          <a:off x="0" y="0"/>
          <a:ext cx="0" cy="0"/>
          <a:chOff x="0" y="0"/>
          <a:chExt cx="0" cy="0"/>
        </a:xfrm>
      </p:grpSpPr>
      <p:sp>
        <p:nvSpPr>
          <p:cNvPr id="1457" name="Google Shape;1457;p32"/>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457200" lvl="0" marL="1371600" rtl="0" algn="l">
              <a:spcBef>
                <a:spcPts val="0"/>
              </a:spcBef>
              <a:spcAft>
                <a:spcPts val="0"/>
              </a:spcAft>
              <a:buNone/>
            </a:pPr>
            <a:r>
              <a:rPr lang="en" sz="3200">
                <a:solidFill>
                  <a:schemeClr val="lt1"/>
                </a:solidFill>
                <a:latin typeface="Anton SC"/>
                <a:ea typeface="Anton SC"/>
                <a:cs typeface="Anton SC"/>
                <a:sym typeface="Anton SC"/>
              </a:rPr>
              <a:t> Entity 2: Loyalty Program</a:t>
            </a:r>
            <a:endParaRPr sz="3200">
              <a:solidFill>
                <a:schemeClr val="lt1"/>
              </a:solidFill>
              <a:latin typeface="Anton SC"/>
              <a:ea typeface="Anton SC"/>
              <a:cs typeface="Anton SC"/>
              <a:sym typeface="Anton SC"/>
            </a:endParaRPr>
          </a:p>
        </p:txBody>
      </p:sp>
      <p:pic>
        <p:nvPicPr>
          <p:cNvPr id="1458" name="Google Shape;1458;p32" title="Screenshot 2026-02-24 at 9.10.50 AM.png"/>
          <p:cNvPicPr preferRelativeResize="0"/>
          <p:nvPr/>
        </p:nvPicPr>
        <p:blipFill>
          <a:blip r:embed="rId3">
            <a:alphaModFix/>
          </a:blip>
          <a:stretch>
            <a:fillRect/>
          </a:stretch>
        </p:blipFill>
        <p:spPr>
          <a:xfrm>
            <a:off x="6094626" y="1224100"/>
            <a:ext cx="2169450" cy="2593925"/>
          </a:xfrm>
          <a:prstGeom prst="rect">
            <a:avLst/>
          </a:prstGeom>
          <a:noFill/>
          <a:ln>
            <a:noFill/>
          </a:ln>
        </p:spPr>
      </p:pic>
      <p:sp>
        <p:nvSpPr>
          <p:cNvPr id="1459" name="Google Shape;1459;p32"/>
          <p:cNvSpPr txBox="1"/>
          <p:nvPr/>
        </p:nvSpPr>
        <p:spPr>
          <a:xfrm>
            <a:off x="331950" y="958700"/>
            <a:ext cx="50634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Associative entity:</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Part of many sales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Part of many customers</a:t>
            </a:r>
            <a:endParaRPr sz="1800">
              <a:solidFill>
                <a:schemeClr val="lt1"/>
              </a:solidFill>
              <a:latin typeface="Anton SC"/>
              <a:ea typeface="Anton SC"/>
              <a:cs typeface="Anton SC"/>
              <a:sym typeface="Anton SC"/>
            </a:endParaRPr>
          </a:p>
          <a:p>
            <a:pPr indent="-342900" lvl="0" marL="457200" rtl="0" algn="l">
              <a:lnSpc>
                <a:spcPct val="150000"/>
              </a:lnSpc>
              <a:spcBef>
                <a:spcPts val="0"/>
              </a:spcBef>
              <a:spcAft>
                <a:spcPts val="0"/>
              </a:spcAft>
              <a:buClr>
                <a:schemeClr val="lt1"/>
              </a:buClr>
              <a:buSzPts val="1800"/>
              <a:buFont typeface="Anton SC"/>
              <a:buChar char="●"/>
            </a:pPr>
            <a:r>
              <a:rPr lang="en" sz="1800" u="sng">
                <a:solidFill>
                  <a:schemeClr val="lt1"/>
                </a:solidFill>
                <a:latin typeface="Anton SC"/>
                <a:ea typeface="Anton SC"/>
                <a:cs typeface="Anton SC"/>
                <a:sym typeface="Anton SC"/>
              </a:rPr>
              <a:t>Should </a:t>
            </a:r>
            <a:r>
              <a:rPr lang="en" sz="1800">
                <a:solidFill>
                  <a:schemeClr val="lt1"/>
                </a:solidFill>
                <a:latin typeface="Anton SC"/>
                <a:ea typeface="Anton SC"/>
                <a:cs typeface="Anton SC"/>
                <a:sym typeface="Anton SC"/>
              </a:rPr>
              <a:t>be able to stand on its own</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63" name="Shape 1463"/>
        <p:cNvGrpSpPr/>
        <p:nvPr/>
      </p:nvGrpSpPr>
      <p:grpSpPr>
        <a:xfrm>
          <a:off x="0" y="0"/>
          <a:ext cx="0" cy="0"/>
          <a:chOff x="0" y="0"/>
          <a:chExt cx="0" cy="0"/>
        </a:xfrm>
      </p:grpSpPr>
      <p:sp>
        <p:nvSpPr>
          <p:cNvPr id="1464" name="Google Shape;1464;p33"/>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0" lvl="0" marL="2286000" rtl="0" algn="l">
              <a:spcBef>
                <a:spcPts val="0"/>
              </a:spcBef>
              <a:spcAft>
                <a:spcPts val="0"/>
              </a:spcAft>
              <a:buNone/>
            </a:pPr>
            <a:r>
              <a:rPr lang="en" sz="3200">
                <a:solidFill>
                  <a:schemeClr val="lt1"/>
                </a:solidFill>
                <a:latin typeface="Anton SC"/>
                <a:ea typeface="Anton SC"/>
                <a:cs typeface="Anton SC"/>
                <a:sym typeface="Anton SC"/>
              </a:rPr>
              <a:t>  Entity 3: Employees</a:t>
            </a:r>
            <a:endParaRPr sz="3200">
              <a:solidFill>
                <a:schemeClr val="lt1"/>
              </a:solidFill>
              <a:latin typeface="Anton SC"/>
              <a:ea typeface="Anton SC"/>
              <a:cs typeface="Anton SC"/>
              <a:sym typeface="Anton SC"/>
            </a:endParaRPr>
          </a:p>
        </p:txBody>
      </p:sp>
      <p:pic>
        <p:nvPicPr>
          <p:cNvPr id="1465" name="Google Shape;1465;p33" title="Screenshot 2026-02-24 at 9.11.21 AM.png"/>
          <p:cNvPicPr preferRelativeResize="0"/>
          <p:nvPr/>
        </p:nvPicPr>
        <p:blipFill>
          <a:blip r:embed="rId3">
            <a:alphaModFix/>
          </a:blip>
          <a:stretch>
            <a:fillRect/>
          </a:stretch>
        </p:blipFill>
        <p:spPr>
          <a:xfrm>
            <a:off x="996388" y="1309213"/>
            <a:ext cx="2862025" cy="2364925"/>
          </a:xfrm>
          <a:prstGeom prst="rect">
            <a:avLst/>
          </a:prstGeom>
          <a:noFill/>
          <a:ln>
            <a:noFill/>
          </a:ln>
        </p:spPr>
      </p:pic>
      <p:sp>
        <p:nvSpPr>
          <p:cNvPr id="1466" name="Google Shape;1466;p33"/>
          <p:cNvSpPr txBox="1"/>
          <p:nvPr/>
        </p:nvSpPr>
        <p:spPr>
          <a:xfrm>
            <a:off x="4022275" y="1368100"/>
            <a:ext cx="50634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1:m Relationship</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Store Locations</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70" name="Shape 1470"/>
        <p:cNvGrpSpPr/>
        <p:nvPr/>
      </p:nvGrpSpPr>
      <p:grpSpPr>
        <a:xfrm>
          <a:off x="0" y="0"/>
          <a:ext cx="0" cy="0"/>
          <a:chOff x="0" y="0"/>
          <a:chExt cx="0" cy="0"/>
        </a:xfrm>
      </p:grpSpPr>
      <p:sp>
        <p:nvSpPr>
          <p:cNvPr id="1471" name="Google Shape;1471;p34"/>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0" lvl="0" marL="2286000" rtl="0" algn="l">
              <a:spcBef>
                <a:spcPts val="0"/>
              </a:spcBef>
              <a:spcAft>
                <a:spcPts val="0"/>
              </a:spcAft>
              <a:buNone/>
            </a:pPr>
            <a:r>
              <a:rPr lang="en" sz="3200">
                <a:solidFill>
                  <a:schemeClr val="lt1"/>
                </a:solidFill>
                <a:latin typeface="Anton SC"/>
                <a:ea typeface="Anton SC"/>
                <a:cs typeface="Anton SC"/>
                <a:sym typeface="Anton SC"/>
              </a:rPr>
              <a:t>       Entity 4: Sales</a:t>
            </a:r>
            <a:endParaRPr sz="3200">
              <a:solidFill>
                <a:schemeClr val="lt1"/>
              </a:solidFill>
              <a:latin typeface="Anton SC"/>
              <a:ea typeface="Anton SC"/>
              <a:cs typeface="Anton SC"/>
              <a:sym typeface="Anton SC"/>
            </a:endParaRPr>
          </a:p>
        </p:txBody>
      </p:sp>
      <p:pic>
        <p:nvPicPr>
          <p:cNvPr id="1472" name="Google Shape;1472;p34" title="Screenshot 2026-02-24 at 9.11.37 AM.png"/>
          <p:cNvPicPr preferRelativeResize="0"/>
          <p:nvPr/>
        </p:nvPicPr>
        <p:blipFill>
          <a:blip r:embed="rId3">
            <a:alphaModFix/>
          </a:blip>
          <a:stretch>
            <a:fillRect/>
          </a:stretch>
        </p:blipFill>
        <p:spPr>
          <a:xfrm>
            <a:off x="4375938" y="1202550"/>
            <a:ext cx="3595674" cy="3063924"/>
          </a:xfrm>
          <a:prstGeom prst="rect">
            <a:avLst/>
          </a:prstGeom>
          <a:noFill/>
          <a:ln>
            <a:noFill/>
          </a:ln>
        </p:spPr>
      </p:pic>
      <p:sp>
        <p:nvSpPr>
          <p:cNvPr id="1473" name="Google Shape;1473;p34"/>
          <p:cNvSpPr txBox="1"/>
          <p:nvPr/>
        </p:nvSpPr>
        <p:spPr>
          <a:xfrm>
            <a:off x="145050" y="1145650"/>
            <a:ext cx="42309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1:m Relationships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Customers</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Loyalty Programs (middle connection between customers and sales)</a:t>
            </a:r>
            <a:endParaRPr sz="1800">
              <a:solidFill>
                <a:schemeClr val="lt1"/>
              </a:solidFill>
              <a:latin typeface="Anton SC"/>
              <a:ea typeface="Anton SC"/>
              <a:cs typeface="Anton SC"/>
              <a:sym typeface="Anton SC"/>
            </a:endParaRPr>
          </a:p>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M:M Relationship </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Products</a:t>
            </a:r>
            <a:endParaRPr sz="1800">
              <a:solidFill>
                <a:schemeClr val="lt1"/>
              </a:solidFill>
              <a:latin typeface="Anton SC"/>
              <a:ea typeface="Anton SC"/>
              <a:cs typeface="Anton SC"/>
              <a:sym typeface="Anton SC"/>
            </a:endParaRPr>
          </a:p>
          <a:p>
            <a:pPr indent="-342900" lvl="2" marL="13716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Product line = associative entity</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BEBE"/>
        </a:solidFill>
      </p:bgPr>
    </p:bg>
    <p:spTree>
      <p:nvGrpSpPr>
        <p:cNvPr id="1477" name="Shape 1477"/>
        <p:cNvGrpSpPr/>
        <p:nvPr/>
      </p:nvGrpSpPr>
      <p:grpSpPr>
        <a:xfrm>
          <a:off x="0" y="0"/>
          <a:ext cx="0" cy="0"/>
          <a:chOff x="0" y="0"/>
          <a:chExt cx="0" cy="0"/>
        </a:xfrm>
      </p:grpSpPr>
      <p:sp>
        <p:nvSpPr>
          <p:cNvPr id="1478" name="Google Shape;1478;p35"/>
          <p:cNvSpPr txBox="1"/>
          <p:nvPr/>
        </p:nvSpPr>
        <p:spPr>
          <a:xfrm>
            <a:off x="385325" y="161300"/>
            <a:ext cx="8575500" cy="7974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3200">
                <a:solidFill>
                  <a:schemeClr val="lt1"/>
                </a:solidFill>
                <a:latin typeface="Anton SC"/>
                <a:ea typeface="Anton SC"/>
                <a:cs typeface="Anton SC"/>
                <a:sym typeface="Anton SC"/>
              </a:rPr>
              <a:t>             </a:t>
            </a:r>
            <a:r>
              <a:rPr lang="en" sz="3200">
                <a:solidFill>
                  <a:schemeClr val="lt1"/>
                </a:solidFill>
                <a:latin typeface="Anton SC"/>
                <a:ea typeface="Anton SC"/>
                <a:cs typeface="Anton SC"/>
                <a:sym typeface="Anton SC"/>
              </a:rPr>
              <a:t> Entity 5: Product Line</a:t>
            </a:r>
            <a:endParaRPr sz="3200">
              <a:solidFill>
                <a:schemeClr val="lt1"/>
              </a:solidFill>
              <a:latin typeface="Anton SC"/>
              <a:ea typeface="Anton SC"/>
              <a:cs typeface="Anton SC"/>
              <a:sym typeface="Anton SC"/>
            </a:endParaRPr>
          </a:p>
        </p:txBody>
      </p:sp>
      <p:pic>
        <p:nvPicPr>
          <p:cNvPr id="1479" name="Google Shape;1479;p35" title="Screenshot 2026-02-24 at 9.11.59 AM.png"/>
          <p:cNvPicPr preferRelativeResize="0"/>
          <p:nvPr/>
        </p:nvPicPr>
        <p:blipFill>
          <a:blip r:embed="rId3">
            <a:alphaModFix/>
          </a:blip>
          <a:stretch>
            <a:fillRect/>
          </a:stretch>
        </p:blipFill>
        <p:spPr>
          <a:xfrm>
            <a:off x="3327522" y="1469000"/>
            <a:ext cx="2691100" cy="2205500"/>
          </a:xfrm>
          <a:prstGeom prst="rect">
            <a:avLst/>
          </a:prstGeom>
          <a:noFill/>
          <a:ln>
            <a:noFill/>
          </a:ln>
        </p:spPr>
      </p:pic>
      <p:sp>
        <p:nvSpPr>
          <p:cNvPr id="1480" name="Google Shape;1480;p35"/>
          <p:cNvSpPr txBox="1"/>
          <p:nvPr/>
        </p:nvSpPr>
        <p:spPr>
          <a:xfrm>
            <a:off x="71200" y="1083325"/>
            <a:ext cx="5063400" cy="394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Associative Entity</a:t>
            </a:r>
            <a:endParaRPr sz="1800">
              <a:solidFill>
                <a:schemeClr val="lt1"/>
              </a:solidFill>
              <a:latin typeface="Anton SC"/>
              <a:ea typeface="Anton SC"/>
              <a:cs typeface="Anton SC"/>
              <a:sym typeface="Anton SC"/>
            </a:endParaRPr>
          </a:p>
          <a:p>
            <a:pPr indent="-342900" lvl="1" marL="9144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Weak connection to:</a:t>
            </a:r>
            <a:endParaRPr sz="1800">
              <a:solidFill>
                <a:schemeClr val="lt1"/>
              </a:solidFill>
              <a:latin typeface="Anton SC"/>
              <a:ea typeface="Anton SC"/>
              <a:cs typeface="Anton SC"/>
              <a:sym typeface="Anton SC"/>
            </a:endParaRPr>
          </a:p>
          <a:p>
            <a:pPr indent="-342900" lvl="2" marL="13716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Sales</a:t>
            </a:r>
            <a:endParaRPr sz="1800">
              <a:solidFill>
                <a:schemeClr val="lt1"/>
              </a:solidFill>
              <a:latin typeface="Anton SC"/>
              <a:ea typeface="Anton SC"/>
              <a:cs typeface="Anton SC"/>
              <a:sym typeface="Anton SC"/>
            </a:endParaRPr>
          </a:p>
          <a:p>
            <a:pPr indent="-342900" lvl="2" marL="1371600" rtl="0" algn="l">
              <a:lnSpc>
                <a:spcPct val="150000"/>
              </a:lnSpc>
              <a:spcBef>
                <a:spcPts val="0"/>
              </a:spcBef>
              <a:spcAft>
                <a:spcPts val="0"/>
              </a:spcAft>
              <a:buClr>
                <a:schemeClr val="lt1"/>
              </a:buClr>
              <a:buSzPts val="1800"/>
              <a:buFont typeface="Anton SC"/>
              <a:buChar char="■"/>
            </a:pPr>
            <a:r>
              <a:rPr lang="en" sz="1800">
                <a:solidFill>
                  <a:schemeClr val="lt1"/>
                </a:solidFill>
                <a:latin typeface="Anton SC"/>
                <a:ea typeface="Anton SC"/>
                <a:cs typeface="Anton SC"/>
                <a:sym typeface="Anton SC"/>
              </a:rPr>
              <a:t>products</a:t>
            </a:r>
            <a:endParaRPr sz="1800">
              <a:solidFill>
                <a:schemeClr val="lt1"/>
              </a:solidFill>
              <a:latin typeface="Anton SC"/>
              <a:ea typeface="Anton SC"/>
              <a:cs typeface="Anton SC"/>
              <a:sym typeface="Anton SC"/>
            </a:endParaRPr>
          </a:p>
          <a:p>
            <a:pPr indent="0" lvl="0" marL="914400" rtl="0" algn="l">
              <a:lnSpc>
                <a:spcPct val="150000"/>
              </a:lnSpc>
              <a:spcBef>
                <a:spcPts val="0"/>
              </a:spcBef>
              <a:spcAft>
                <a:spcPts val="0"/>
              </a:spcAft>
              <a:buNone/>
            </a:pPr>
            <a:r>
              <a:t/>
            </a:r>
            <a:endParaRPr sz="1800">
              <a:solidFill>
                <a:schemeClr val="lt1"/>
              </a:solidFill>
              <a:latin typeface="Anton SC"/>
              <a:ea typeface="Anton SC"/>
              <a:cs typeface="Anton SC"/>
              <a:sym typeface="Anton SC"/>
            </a:endParaRPr>
          </a:p>
        </p:txBody>
      </p:sp>
    </p:spTree>
  </p:cSld>
  <p:clrMapOvr>
    <a:masterClrMapping/>
  </p:clrMapOvr>
</p:sld>
</file>

<file path=ppt/theme/theme1.xml><?xml version="1.0" encoding="utf-8"?>
<a:theme xmlns:a="http://schemas.openxmlformats.org/drawingml/2006/main" xmlns:r="http://schemas.openxmlformats.org/officeDocument/2006/relationships" name="Pastel Watercolor Portfolio by Slidesgo">
  <a:themeElements>
    <a:clrScheme name="Simple Light">
      <a:dk1>
        <a:srgbClr val="4C2F52"/>
      </a:dk1>
      <a:lt1>
        <a:srgbClr val="FFFBFF"/>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C2F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